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9" r:id="rId2"/>
    <p:sldId id="256" r:id="rId3"/>
    <p:sldId id="265" r:id="rId4"/>
    <p:sldId id="266" r:id="rId5"/>
    <p:sldId id="267" r:id="rId6"/>
  </p:sldIdLst>
  <p:sldSz cx="9144000" cy="5715000" type="screen16x10"/>
  <p:notesSz cx="6797675" cy="9926638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  <a:srgbClr val="CCFFCC"/>
    <a:srgbClr val="FFFFFF"/>
    <a:srgbClr val="CCFFFF"/>
    <a:srgbClr val="FF9900"/>
    <a:srgbClr val="00CCFF"/>
    <a:srgbClr val="FF3300"/>
    <a:srgbClr val="000099"/>
    <a:srgbClr val="00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248" y="32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D1E525-FA3F-45EA-9177-EBBEA5F28CBA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9B5FD1FC-DE6B-4AED-B4E5-28871C70D735}">
      <dgm:prSet phldrT="[Text]" custT="1"/>
      <dgm:spPr>
        <a:solidFill>
          <a:schemeClr val="tx2">
            <a:lumMod val="40000"/>
            <a:lumOff val="60000"/>
            <a:alpha val="73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kumimoji="0" lang="th-TH" sz="2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ช่องทางการเรียนรู้: </a:t>
          </a:r>
          <a:endParaRPr lang="th-TH" sz="2800" dirty="0"/>
        </a:p>
      </dgm:t>
    </dgm:pt>
    <dgm:pt modelId="{2BD17DE4-D12B-4A8A-9E2F-95A41E3B924A}" type="parTrans" cxnId="{165AAF22-310A-4A5D-A757-AE213E0B038C}">
      <dgm:prSet/>
      <dgm:spPr/>
      <dgm:t>
        <a:bodyPr/>
        <a:lstStyle/>
        <a:p>
          <a:endParaRPr lang="th-TH" sz="1600"/>
        </a:p>
      </dgm:t>
    </dgm:pt>
    <dgm:pt modelId="{0313298D-735C-4724-94BE-1C5C8DD98AEF}" type="sibTrans" cxnId="{165AAF22-310A-4A5D-A757-AE213E0B038C}">
      <dgm:prSet/>
      <dgm:spPr/>
      <dgm:t>
        <a:bodyPr/>
        <a:lstStyle/>
        <a:p>
          <a:endParaRPr lang="th-TH" sz="1600"/>
        </a:p>
      </dgm:t>
    </dgm:pt>
    <dgm:pt modelId="{6A465A61-9DA7-4CCE-ABAF-57C379782A8B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kumimoji="0" lang="en-US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1. Virtual Sharing - MS Teams </a:t>
          </a:r>
          <a:endParaRPr lang="th-TH" sz="1800" dirty="0"/>
        </a:p>
      </dgm:t>
    </dgm:pt>
    <dgm:pt modelId="{A786C539-4541-441C-9EED-4B96E5C1B63F}" type="parTrans" cxnId="{0164F811-5622-42A8-8F9B-B49E5F5E40CA}">
      <dgm:prSet/>
      <dgm:spPr/>
      <dgm:t>
        <a:bodyPr/>
        <a:lstStyle/>
        <a:p>
          <a:endParaRPr lang="th-TH" sz="1600"/>
        </a:p>
      </dgm:t>
    </dgm:pt>
    <dgm:pt modelId="{A82F6896-C127-4CDB-B1E9-85872C09F69A}" type="sibTrans" cxnId="{0164F811-5622-42A8-8F9B-B49E5F5E40CA}">
      <dgm:prSet/>
      <dgm:spPr/>
      <dgm:t>
        <a:bodyPr/>
        <a:lstStyle/>
        <a:p>
          <a:endParaRPr lang="th-TH" sz="1600"/>
        </a:p>
      </dgm:t>
    </dgm:pt>
    <dgm:pt modelId="{B37B10D5-595A-435A-88D0-2A9BDB3371F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kumimoji="0" lang="en-US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2. Presenting in Class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kumimoji="0" lang="en-US" sz="12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(</a:t>
          </a:r>
          <a:r>
            <a:rPr kumimoji="0" lang="th-TH" sz="12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หากจำเป็นและไม่กระทบกับนโยบายด้านความปลอดภัยจาก </a:t>
          </a:r>
          <a:r>
            <a:rPr kumimoji="0" lang="en-US" sz="12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COVID 19) </a:t>
          </a:r>
          <a:endParaRPr lang="th-TH" sz="1200" dirty="0"/>
        </a:p>
      </dgm:t>
    </dgm:pt>
    <dgm:pt modelId="{74BF27A7-C90A-4D00-9452-1734B718089E}" type="parTrans" cxnId="{C835B670-DC47-4D59-9827-8FCC5907A6CB}">
      <dgm:prSet/>
      <dgm:spPr/>
      <dgm:t>
        <a:bodyPr/>
        <a:lstStyle/>
        <a:p>
          <a:endParaRPr lang="th-TH" sz="1600"/>
        </a:p>
      </dgm:t>
    </dgm:pt>
    <dgm:pt modelId="{C27A9E5D-709A-44A5-A894-0B5D26DF388C}" type="sibTrans" cxnId="{C835B670-DC47-4D59-9827-8FCC5907A6CB}">
      <dgm:prSet/>
      <dgm:spPr/>
      <dgm:t>
        <a:bodyPr/>
        <a:lstStyle/>
        <a:p>
          <a:endParaRPr lang="th-TH" sz="1600"/>
        </a:p>
      </dgm:t>
    </dgm:pt>
    <dgm:pt modelId="{D2247F4E-C5D0-41E8-9AD1-9BA1296557E5}">
      <dgm:prSet phldrT="[Text]" custT="1"/>
      <dgm:spPr>
        <a:solidFill>
          <a:schemeClr val="tx2">
            <a:lumMod val="40000"/>
            <a:lumOff val="60000"/>
            <a:alpha val="73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kumimoji="0" lang="th-TH" sz="2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ผู้รับผิดชอบ:</a:t>
          </a:r>
          <a:endParaRPr lang="th-TH" sz="2800" dirty="0"/>
        </a:p>
      </dgm:t>
    </dgm:pt>
    <dgm:pt modelId="{F3FAB3A4-9FFF-44E8-BBC2-421060CD16FB}" type="parTrans" cxnId="{D1138438-8E45-4B72-BF5D-5B039247501A}">
      <dgm:prSet/>
      <dgm:spPr/>
      <dgm:t>
        <a:bodyPr/>
        <a:lstStyle/>
        <a:p>
          <a:endParaRPr lang="th-TH" sz="1600"/>
        </a:p>
      </dgm:t>
    </dgm:pt>
    <dgm:pt modelId="{2FBA09F4-2631-4429-9022-DF3B3B880858}" type="sibTrans" cxnId="{D1138438-8E45-4B72-BF5D-5B039247501A}">
      <dgm:prSet/>
      <dgm:spPr/>
      <dgm:t>
        <a:bodyPr/>
        <a:lstStyle/>
        <a:p>
          <a:endParaRPr lang="th-TH" sz="1600"/>
        </a:p>
      </dgm:t>
    </dgm:pt>
    <dgm:pt modelId="{EE65AC47-8C53-46E4-9B69-DA49C4B9FB86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kumimoji="0" lang="en-US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1. </a:t>
          </a:r>
          <a:r>
            <a:rPr kumimoji="0" lang="th-TH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สายเทคโนโลยี โดยตัวแทนผู้บริหาร </a:t>
          </a:r>
        </a:p>
        <a:p>
          <a:r>
            <a:rPr kumimoji="0" lang="th-TH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คุณชัยยุทธิ์ วงศ์แก้วโพธิ์ทอง </a:t>
          </a:r>
          <a:r>
            <a:rPr kumimoji="0" lang="en-US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SVP </a:t>
          </a:r>
          <a:endParaRPr lang="th-TH" sz="1800" b="1" dirty="0"/>
        </a:p>
      </dgm:t>
    </dgm:pt>
    <dgm:pt modelId="{925EB030-AAC3-41C8-B03E-E8A842F6B110}" type="parTrans" cxnId="{F586F347-A39F-408E-B818-E42FEE5EA081}">
      <dgm:prSet/>
      <dgm:spPr/>
      <dgm:t>
        <a:bodyPr/>
        <a:lstStyle/>
        <a:p>
          <a:endParaRPr lang="th-TH" sz="1600"/>
        </a:p>
      </dgm:t>
    </dgm:pt>
    <dgm:pt modelId="{BD8595AC-4C83-4948-850F-DE4FB2335171}" type="sibTrans" cxnId="{F586F347-A39F-408E-B818-E42FEE5EA081}">
      <dgm:prSet/>
      <dgm:spPr/>
      <dgm:t>
        <a:bodyPr/>
        <a:lstStyle/>
        <a:p>
          <a:endParaRPr lang="th-TH" sz="1600"/>
        </a:p>
      </dgm:t>
    </dgm:pt>
    <dgm:pt modelId="{9DCC069C-3BB6-4E8C-8AB1-9D2FDE6DFAA3}">
      <dgm:prSet phldrT="[Text]" custT="1"/>
      <dgm:spPr>
        <a:solidFill>
          <a:schemeClr val="tx2">
            <a:lumMod val="40000"/>
            <a:lumOff val="60000"/>
            <a:alpha val="73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kumimoji="0" lang="th-TH" sz="2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ระยะเวลาการดำเนินการ :                     </a:t>
          </a:r>
          <a:r>
            <a:rPr lang="th-TH" sz="2800" b="1" dirty="0">
              <a:solidFill>
                <a:srgbClr val="0000CC"/>
              </a:solidFill>
            </a:rPr>
            <a:t>ช่วงเวลาดำเนินการ  </a:t>
          </a:r>
          <a:r>
            <a:rPr kumimoji="0" lang="th-TH" sz="2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 </a:t>
          </a:r>
          <a:endParaRPr lang="th-TH" sz="2800" b="1" dirty="0">
            <a:solidFill>
              <a:srgbClr val="0000CC"/>
            </a:solidFill>
          </a:endParaRPr>
        </a:p>
      </dgm:t>
    </dgm:pt>
    <dgm:pt modelId="{BAABAE86-4177-4422-8169-1549ABE2E439}" type="parTrans" cxnId="{CC2C000A-D753-4826-906D-C8B720D638AD}">
      <dgm:prSet/>
      <dgm:spPr/>
      <dgm:t>
        <a:bodyPr/>
        <a:lstStyle/>
        <a:p>
          <a:endParaRPr lang="th-TH" sz="1600"/>
        </a:p>
      </dgm:t>
    </dgm:pt>
    <dgm:pt modelId="{A0BAF243-EEA2-4D15-B748-D1A4237CEE94}" type="sibTrans" cxnId="{CC2C000A-D753-4826-906D-C8B720D638AD}">
      <dgm:prSet/>
      <dgm:spPr/>
      <dgm:t>
        <a:bodyPr/>
        <a:lstStyle/>
        <a:p>
          <a:endParaRPr lang="th-TH" sz="1600"/>
        </a:p>
      </dgm:t>
    </dgm:pt>
    <dgm:pt modelId="{A1DB7768-9EB0-4A99-AE4B-242E726DEA75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kumimoji="0" lang="th-TH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เดือน กรกฎาคม  - ธันวาคม 2564</a:t>
          </a:r>
          <a:endParaRPr lang="th-TH" sz="1800" b="1" dirty="0"/>
        </a:p>
      </dgm:t>
    </dgm:pt>
    <dgm:pt modelId="{7631D915-1829-437A-9620-F6242185BBBC}" type="parTrans" cxnId="{0CA4B937-97D3-423D-A8F4-F7BE1EE63379}">
      <dgm:prSet/>
      <dgm:spPr/>
      <dgm:t>
        <a:bodyPr/>
        <a:lstStyle/>
        <a:p>
          <a:endParaRPr lang="th-TH" sz="1600"/>
        </a:p>
      </dgm:t>
    </dgm:pt>
    <dgm:pt modelId="{8665E4B7-E543-42C1-B4A1-A6BB1FD9261D}" type="sibTrans" cxnId="{0CA4B937-97D3-423D-A8F4-F7BE1EE63379}">
      <dgm:prSet/>
      <dgm:spPr/>
      <dgm:t>
        <a:bodyPr/>
        <a:lstStyle/>
        <a:p>
          <a:endParaRPr lang="th-TH" sz="1600"/>
        </a:p>
      </dgm:t>
    </dgm:pt>
    <dgm:pt modelId="{B914293C-46C5-4063-9E86-8CA3BB53075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>
            <a:buClrTx/>
            <a:buSzTx/>
            <a:buFontTx/>
            <a:buNone/>
          </a:pPr>
          <a:r>
            <a:rPr kumimoji="0" lang="th-TH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13.30 -15.00น. ของวันศุกร์ ทุก 2 สัปดาห์</a:t>
          </a:r>
          <a:r>
            <a:rPr lang="th-TH" sz="1800" b="1" dirty="0"/>
            <a:t> </a:t>
          </a:r>
        </a:p>
      </dgm:t>
    </dgm:pt>
    <dgm:pt modelId="{F342BE45-5A28-4478-BA92-730A1FA1F590}" type="parTrans" cxnId="{721A7481-EA2B-4B9D-B653-F9AB5CE3355F}">
      <dgm:prSet/>
      <dgm:spPr/>
      <dgm:t>
        <a:bodyPr/>
        <a:lstStyle/>
        <a:p>
          <a:endParaRPr lang="th-TH" sz="1600"/>
        </a:p>
      </dgm:t>
    </dgm:pt>
    <dgm:pt modelId="{74B84361-C24B-4EFB-BC84-20FB526721ED}" type="sibTrans" cxnId="{721A7481-EA2B-4B9D-B653-F9AB5CE3355F}">
      <dgm:prSet/>
      <dgm:spPr/>
      <dgm:t>
        <a:bodyPr/>
        <a:lstStyle/>
        <a:p>
          <a:endParaRPr lang="th-TH" sz="1600"/>
        </a:p>
      </dgm:t>
    </dgm:pt>
    <dgm:pt modelId="{BFE7BFA6-C522-4A90-AE0B-3E4EBB2AEA6F}">
      <dgm:prSet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kumimoji="0" lang="en-US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2. </a:t>
          </a:r>
          <a:r>
            <a:rPr kumimoji="0" lang="th-TH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สายทรัพยากรบุคคล สรรหาและจัดรับพนักงาน</a:t>
          </a:r>
        </a:p>
        <a:p>
          <a:r>
            <a:rPr kumimoji="0" lang="th-TH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คุณ</a:t>
          </a:r>
          <a:r>
            <a:rPr kumimoji="0" lang="th-TH" sz="1800" b="1" i="0" u="none" strike="noStrike" cap="none" spc="0" normalizeH="0" baseline="0" noProof="0" dirty="0" err="1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ปตุ</a:t>
          </a:r>
          <a:r>
            <a:rPr kumimoji="0" lang="th-TH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พร บาลเย็น </a:t>
          </a:r>
          <a:r>
            <a:rPr kumimoji="0" lang="en-US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AVP </a:t>
          </a:r>
          <a:r>
            <a:rPr kumimoji="0" lang="th-TH" sz="1800" b="1" i="0" u="none" strike="noStrike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 </a:t>
          </a:r>
        </a:p>
      </dgm:t>
    </dgm:pt>
    <dgm:pt modelId="{7C554201-097A-4D94-91CA-EE8B30105CB9}" type="parTrans" cxnId="{9380E02C-4272-4865-9F7D-0E2604354A54}">
      <dgm:prSet/>
      <dgm:spPr/>
      <dgm:t>
        <a:bodyPr/>
        <a:lstStyle/>
        <a:p>
          <a:endParaRPr lang="th-TH" sz="1600"/>
        </a:p>
      </dgm:t>
    </dgm:pt>
    <dgm:pt modelId="{FA194F18-0568-4A00-9895-6F005E29CED9}" type="sibTrans" cxnId="{9380E02C-4272-4865-9F7D-0E2604354A54}">
      <dgm:prSet/>
      <dgm:spPr/>
      <dgm:t>
        <a:bodyPr/>
        <a:lstStyle/>
        <a:p>
          <a:endParaRPr lang="th-TH" sz="1600"/>
        </a:p>
      </dgm:t>
    </dgm:pt>
    <dgm:pt modelId="{7F5A2CC5-8ACC-447E-9656-1B123071899A}" type="pres">
      <dgm:prSet presAssocID="{B4D1E525-FA3F-45EA-9177-EBBEA5F28CBA}" presName="Name0" presStyleCnt="0">
        <dgm:presLayoutVars>
          <dgm:dir/>
          <dgm:animLvl val="lvl"/>
          <dgm:resizeHandles val="exact"/>
        </dgm:presLayoutVars>
      </dgm:prSet>
      <dgm:spPr/>
    </dgm:pt>
    <dgm:pt modelId="{31263198-0CBA-48A9-AC64-2E1035EE2BBB}" type="pres">
      <dgm:prSet presAssocID="{9DCC069C-3BB6-4E8C-8AB1-9D2FDE6DFAA3}" presName="boxAndChildren" presStyleCnt="0"/>
      <dgm:spPr/>
    </dgm:pt>
    <dgm:pt modelId="{CADC86AD-E6BC-4A93-ACED-30B6DDF0E906}" type="pres">
      <dgm:prSet presAssocID="{9DCC069C-3BB6-4E8C-8AB1-9D2FDE6DFAA3}" presName="parentTextBox" presStyleLbl="node1" presStyleIdx="0" presStyleCnt="3"/>
      <dgm:spPr/>
    </dgm:pt>
    <dgm:pt modelId="{C7143573-2BE4-42EF-8327-2921AA1E1AD6}" type="pres">
      <dgm:prSet presAssocID="{9DCC069C-3BB6-4E8C-8AB1-9D2FDE6DFAA3}" presName="entireBox" presStyleLbl="node1" presStyleIdx="0" presStyleCnt="3" custLinFactNeighborX="-288" custLinFactNeighborY="72"/>
      <dgm:spPr/>
    </dgm:pt>
    <dgm:pt modelId="{34B94854-65A1-4E06-909B-6132DEB61A4D}" type="pres">
      <dgm:prSet presAssocID="{9DCC069C-3BB6-4E8C-8AB1-9D2FDE6DFAA3}" presName="descendantBox" presStyleCnt="0"/>
      <dgm:spPr/>
    </dgm:pt>
    <dgm:pt modelId="{9C5D7B01-002C-4492-8B11-3C21FCF99423}" type="pres">
      <dgm:prSet presAssocID="{A1DB7768-9EB0-4A99-AE4B-242E726DEA75}" presName="childTextBox" presStyleLbl="fgAccFollowNode1" presStyleIdx="0" presStyleCnt="6">
        <dgm:presLayoutVars>
          <dgm:bulletEnabled val="1"/>
        </dgm:presLayoutVars>
      </dgm:prSet>
      <dgm:spPr/>
    </dgm:pt>
    <dgm:pt modelId="{1681933F-2B0E-4790-8FDA-022C4D4C2DAA}" type="pres">
      <dgm:prSet presAssocID="{B914293C-46C5-4063-9E86-8CA3BB530756}" presName="childTextBox" presStyleLbl="fgAccFollowNode1" presStyleIdx="1" presStyleCnt="6">
        <dgm:presLayoutVars>
          <dgm:bulletEnabled val="1"/>
        </dgm:presLayoutVars>
      </dgm:prSet>
      <dgm:spPr/>
    </dgm:pt>
    <dgm:pt modelId="{089C6606-CF35-446B-842D-FD551A62F3CA}" type="pres">
      <dgm:prSet presAssocID="{2FBA09F4-2631-4429-9022-DF3B3B880858}" presName="sp" presStyleCnt="0"/>
      <dgm:spPr/>
    </dgm:pt>
    <dgm:pt modelId="{591B7409-EE14-42B2-9A9A-D7251FBACAD6}" type="pres">
      <dgm:prSet presAssocID="{D2247F4E-C5D0-41E8-9AD1-9BA1296557E5}" presName="arrowAndChildren" presStyleCnt="0"/>
      <dgm:spPr/>
    </dgm:pt>
    <dgm:pt modelId="{371FF94D-BA08-4589-8E98-2B78CAD95EB2}" type="pres">
      <dgm:prSet presAssocID="{D2247F4E-C5D0-41E8-9AD1-9BA1296557E5}" presName="parentTextArrow" presStyleLbl="node1" presStyleIdx="0" presStyleCnt="3"/>
      <dgm:spPr/>
    </dgm:pt>
    <dgm:pt modelId="{EEB3F970-BE01-4A98-86A2-852C11BC680B}" type="pres">
      <dgm:prSet presAssocID="{D2247F4E-C5D0-41E8-9AD1-9BA1296557E5}" presName="arrow" presStyleLbl="node1" presStyleIdx="1" presStyleCnt="3" custLinFactNeighborX="-288" custLinFactNeighborY="-2199"/>
      <dgm:spPr/>
    </dgm:pt>
    <dgm:pt modelId="{874D77FC-2684-42FD-AF1E-11F794F66EED}" type="pres">
      <dgm:prSet presAssocID="{D2247F4E-C5D0-41E8-9AD1-9BA1296557E5}" presName="descendantArrow" presStyleCnt="0"/>
      <dgm:spPr/>
    </dgm:pt>
    <dgm:pt modelId="{384CA731-8C54-452D-903F-A4EE2671171C}" type="pres">
      <dgm:prSet presAssocID="{EE65AC47-8C53-46E4-9B69-DA49C4B9FB86}" presName="childTextArrow" presStyleLbl="fgAccFollowNode1" presStyleIdx="2" presStyleCnt="6" custScaleY="136653" custLinFactNeighborY="-11457">
        <dgm:presLayoutVars>
          <dgm:bulletEnabled val="1"/>
        </dgm:presLayoutVars>
      </dgm:prSet>
      <dgm:spPr/>
    </dgm:pt>
    <dgm:pt modelId="{5F3A7BF3-3DDB-4E90-B9A8-89C8F5719694}" type="pres">
      <dgm:prSet presAssocID="{BFE7BFA6-C522-4A90-AE0B-3E4EBB2AEA6F}" presName="childTextArrow" presStyleLbl="fgAccFollowNode1" presStyleIdx="3" presStyleCnt="6" custScaleX="84016" custScaleY="142079" custLinFactNeighborX="78" custLinFactNeighborY="-8744">
        <dgm:presLayoutVars>
          <dgm:bulletEnabled val="1"/>
        </dgm:presLayoutVars>
      </dgm:prSet>
      <dgm:spPr/>
    </dgm:pt>
    <dgm:pt modelId="{F9A6E99C-D379-4B76-B5FF-BAD78AD0497F}" type="pres">
      <dgm:prSet presAssocID="{0313298D-735C-4724-94BE-1C5C8DD98AEF}" presName="sp" presStyleCnt="0"/>
      <dgm:spPr/>
    </dgm:pt>
    <dgm:pt modelId="{50641ACE-8603-43D1-8C34-91FD4F8979BE}" type="pres">
      <dgm:prSet presAssocID="{9B5FD1FC-DE6B-4AED-B4E5-28871C70D735}" presName="arrowAndChildren" presStyleCnt="0"/>
      <dgm:spPr/>
    </dgm:pt>
    <dgm:pt modelId="{DBD46A83-8021-401E-840C-3D2DDC40DA47}" type="pres">
      <dgm:prSet presAssocID="{9B5FD1FC-DE6B-4AED-B4E5-28871C70D735}" presName="parentTextArrow" presStyleLbl="node1" presStyleIdx="1" presStyleCnt="3"/>
      <dgm:spPr/>
    </dgm:pt>
    <dgm:pt modelId="{09F1110F-E5B6-4DCB-8BD4-50FB866DCF83}" type="pres">
      <dgm:prSet presAssocID="{9B5FD1FC-DE6B-4AED-B4E5-28871C70D735}" presName="arrow" presStyleLbl="node1" presStyleIdx="2" presStyleCnt="3" custLinFactNeighborY="-4657"/>
      <dgm:spPr/>
    </dgm:pt>
    <dgm:pt modelId="{A7FBAA9D-4196-4370-BF81-E126A6C52FDE}" type="pres">
      <dgm:prSet presAssocID="{9B5FD1FC-DE6B-4AED-B4E5-28871C70D735}" presName="descendantArrow" presStyleCnt="0"/>
      <dgm:spPr/>
    </dgm:pt>
    <dgm:pt modelId="{C9BFE15B-E3EE-4D48-837F-ABBB7DE6C1F0}" type="pres">
      <dgm:prSet presAssocID="{6A465A61-9DA7-4CCE-ABAF-57C379782A8B}" presName="childTextArrow" presStyleLbl="fgAccFollowNode1" presStyleIdx="4" presStyleCnt="6">
        <dgm:presLayoutVars>
          <dgm:bulletEnabled val="1"/>
        </dgm:presLayoutVars>
      </dgm:prSet>
      <dgm:spPr/>
    </dgm:pt>
    <dgm:pt modelId="{0B31B788-54B4-4C67-9260-56F4DCD19192}" type="pres">
      <dgm:prSet presAssocID="{B37B10D5-595A-435A-88D0-2A9BDB3371F6}" presName="childTextArrow" presStyleLbl="fgAccFollowNode1" presStyleIdx="5" presStyleCnt="6">
        <dgm:presLayoutVars>
          <dgm:bulletEnabled val="1"/>
        </dgm:presLayoutVars>
      </dgm:prSet>
      <dgm:spPr/>
    </dgm:pt>
  </dgm:ptLst>
  <dgm:cxnLst>
    <dgm:cxn modelId="{321D0F00-0C03-4F40-98A7-B5474B4DD1E8}" type="presOf" srcId="{9B5FD1FC-DE6B-4AED-B4E5-28871C70D735}" destId="{09F1110F-E5B6-4DCB-8BD4-50FB866DCF83}" srcOrd="1" destOrd="0" presId="urn:microsoft.com/office/officeart/2005/8/layout/process4"/>
    <dgm:cxn modelId="{CC2C000A-D753-4826-906D-C8B720D638AD}" srcId="{B4D1E525-FA3F-45EA-9177-EBBEA5F28CBA}" destId="{9DCC069C-3BB6-4E8C-8AB1-9D2FDE6DFAA3}" srcOrd="2" destOrd="0" parTransId="{BAABAE86-4177-4422-8169-1549ABE2E439}" sibTransId="{A0BAF243-EEA2-4D15-B748-D1A4237CEE94}"/>
    <dgm:cxn modelId="{9EA83C0A-7855-42BF-9363-31AC2F7C0D03}" type="presOf" srcId="{D2247F4E-C5D0-41E8-9AD1-9BA1296557E5}" destId="{EEB3F970-BE01-4A98-86A2-852C11BC680B}" srcOrd="1" destOrd="0" presId="urn:microsoft.com/office/officeart/2005/8/layout/process4"/>
    <dgm:cxn modelId="{0164F811-5622-42A8-8F9B-B49E5F5E40CA}" srcId="{9B5FD1FC-DE6B-4AED-B4E5-28871C70D735}" destId="{6A465A61-9DA7-4CCE-ABAF-57C379782A8B}" srcOrd="0" destOrd="0" parTransId="{A786C539-4541-441C-9EED-4B96E5C1B63F}" sibTransId="{A82F6896-C127-4CDB-B1E9-85872C09F69A}"/>
    <dgm:cxn modelId="{165AAF22-310A-4A5D-A757-AE213E0B038C}" srcId="{B4D1E525-FA3F-45EA-9177-EBBEA5F28CBA}" destId="{9B5FD1FC-DE6B-4AED-B4E5-28871C70D735}" srcOrd="0" destOrd="0" parTransId="{2BD17DE4-D12B-4A8A-9E2F-95A41E3B924A}" sibTransId="{0313298D-735C-4724-94BE-1C5C8DD98AEF}"/>
    <dgm:cxn modelId="{9380E02C-4272-4865-9F7D-0E2604354A54}" srcId="{D2247F4E-C5D0-41E8-9AD1-9BA1296557E5}" destId="{BFE7BFA6-C522-4A90-AE0B-3E4EBB2AEA6F}" srcOrd="1" destOrd="0" parTransId="{7C554201-097A-4D94-91CA-EE8B30105CB9}" sibTransId="{FA194F18-0568-4A00-9895-6F005E29CED9}"/>
    <dgm:cxn modelId="{F6BBBC32-1DEC-46F3-81BC-D941DB4DF9A1}" type="presOf" srcId="{9B5FD1FC-DE6B-4AED-B4E5-28871C70D735}" destId="{DBD46A83-8021-401E-840C-3D2DDC40DA47}" srcOrd="0" destOrd="0" presId="urn:microsoft.com/office/officeart/2005/8/layout/process4"/>
    <dgm:cxn modelId="{0CA4B937-97D3-423D-A8F4-F7BE1EE63379}" srcId="{9DCC069C-3BB6-4E8C-8AB1-9D2FDE6DFAA3}" destId="{A1DB7768-9EB0-4A99-AE4B-242E726DEA75}" srcOrd="0" destOrd="0" parTransId="{7631D915-1829-437A-9620-F6242185BBBC}" sibTransId="{8665E4B7-E543-42C1-B4A1-A6BB1FD9261D}"/>
    <dgm:cxn modelId="{D1138438-8E45-4B72-BF5D-5B039247501A}" srcId="{B4D1E525-FA3F-45EA-9177-EBBEA5F28CBA}" destId="{D2247F4E-C5D0-41E8-9AD1-9BA1296557E5}" srcOrd="1" destOrd="0" parTransId="{F3FAB3A4-9FFF-44E8-BBC2-421060CD16FB}" sibTransId="{2FBA09F4-2631-4429-9022-DF3B3B880858}"/>
    <dgm:cxn modelId="{8ECD0B5E-C6DC-40ED-945F-A0F645C70CD6}" type="presOf" srcId="{BFE7BFA6-C522-4A90-AE0B-3E4EBB2AEA6F}" destId="{5F3A7BF3-3DDB-4E90-B9A8-89C8F5719694}" srcOrd="0" destOrd="0" presId="urn:microsoft.com/office/officeart/2005/8/layout/process4"/>
    <dgm:cxn modelId="{B927C05E-30DA-4DEB-BBFD-96E7EBA3E0F4}" type="presOf" srcId="{A1DB7768-9EB0-4A99-AE4B-242E726DEA75}" destId="{9C5D7B01-002C-4492-8B11-3C21FCF99423}" srcOrd="0" destOrd="0" presId="urn:microsoft.com/office/officeart/2005/8/layout/process4"/>
    <dgm:cxn modelId="{F586F347-A39F-408E-B818-E42FEE5EA081}" srcId="{D2247F4E-C5D0-41E8-9AD1-9BA1296557E5}" destId="{EE65AC47-8C53-46E4-9B69-DA49C4B9FB86}" srcOrd="0" destOrd="0" parTransId="{925EB030-AAC3-41C8-B03E-E8A842F6B110}" sibTransId="{BD8595AC-4C83-4948-850F-DE4FB2335171}"/>
    <dgm:cxn modelId="{C835B670-DC47-4D59-9827-8FCC5907A6CB}" srcId="{9B5FD1FC-DE6B-4AED-B4E5-28871C70D735}" destId="{B37B10D5-595A-435A-88D0-2A9BDB3371F6}" srcOrd="1" destOrd="0" parTransId="{74BF27A7-C90A-4D00-9452-1734B718089E}" sibTransId="{C27A9E5D-709A-44A5-A894-0B5D26DF388C}"/>
    <dgm:cxn modelId="{72372575-1EBB-4056-926D-66528F8AC019}" type="presOf" srcId="{6A465A61-9DA7-4CCE-ABAF-57C379782A8B}" destId="{C9BFE15B-E3EE-4D48-837F-ABBB7DE6C1F0}" srcOrd="0" destOrd="0" presId="urn:microsoft.com/office/officeart/2005/8/layout/process4"/>
    <dgm:cxn modelId="{94380958-964A-4D7E-8C76-148BF68C616D}" type="presOf" srcId="{9DCC069C-3BB6-4E8C-8AB1-9D2FDE6DFAA3}" destId="{CADC86AD-E6BC-4A93-ACED-30B6DDF0E906}" srcOrd="0" destOrd="0" presId="urn:microsoft.com/office/officeart/2005/8/layout/process4"/>
    <dgm:cxn modelId="{721A7481-EA2B-4B9D-B653-F9AB5CE3355F}" srcId="{9DCC069C-3BB6-4E8C-8AB1-9D2FDE6DFAA3}" destId="{B914293C-46C5-4063-9E86-8CA3BB530756}" srcOrd="1" destOrd="0" parTransId="{F342BE45-5A28-4478-BA92-730A1FA1F590}" sibTransId="{74B84361-C24B-4EFB-BC84-20FB526721ED}"/>
    <dgm:cxn modelId="{2F326E9D-EA00-4269-9E2F-3D34EFCB8D61}" type="presOf" srcId="{EE65AC47-8C53-46E4-9B69-DA49C4B9FB86}" destId="{384CA731-8C54-452D-903F-A4EE2671171C}" srcOrd="0" destOrd="0" presId="urn:microsoft.com/office/officeart/2005/8/layout/process4"/>
    <dgm:cxn modelId="{30D982C1-D7E3-4B62-AFD2-F10F26FD4BE8}" type="presOf" srcId="{D2247F4E-C5D0-41E8-9AD1-9BA1296557E5}" destId="{371FF94D-BA08-4589-8E98-2B78CAD95EB2}" srcOrd="0" destOrd="0" presId="urn:microsoft.com/office/officeart/2005/8/layout/process4"/>
    <dgm:cxn modelId="{C4261ED2-F710-4FE2-94CA-48C42C856385}" type="presOf" srcId="{B37B10D5-595A-435A-88D0-2A9BDB3371F6}" destId="{0B31B788-54B4-4C67-9260-56F4DCD19192}" srcOrd="0" destOrd="0" presId="urn:microsoft.com/office/officeart/2005/8/layout/process4"/>
    <dgm:cxn modelId="{114DD0D5-C459-4365-AFB6-24A25536FF0B}" type="presOf" srcId="{B914293C-46C5-4063-9E86-8CA3BB530756}" destId="{1681933F-2B0E-4790-8FDA-022C4D4C2DAA}" srcOrd="0" destOrd="0" presId="urn:microsoft.com/office/officeart/2005/8/layout/process4"/>
    <dgm:cxn modelId="{CDB58AE4-D953-4DF4-90D6-0FC1AF6B7DC0}" type="presOf" srcId="{9DCC069C-3BB6-4E8C-8AB1-9D2FDE6DFAA3}" destId="{C7143573-2BE4-42EF-8327-2921AA1E1AD6}" srcOrd="1" destOrd="0" presId="urn:microsoft.com/office/officeart/2005/8/layout/process4"/>
    <dgm:cxn modelId="{26D9FAEB-E96A-424F-A058-83E2A8719BEE}" type="presOf" srcId="{B4D1E525-FA3F-45EA-9177-EBBEA5F28CBA}" destId="{7F5A2CC5-8ACC-447E-9656-1B123071899A}" srcOrd="0" destOrd="0" presId="urn:microsoft.com/office/officeart/2005/8/layout/process4"/>
    <dgm:cxn modelId="{2314E191-C553-4FA1-9C34-9A3BBBAC3F5F}" type="presParOf" srcId="{7F5A2CC5-8ACC-447E-9656-1B123071899A}" destId="{31263198-0CBA-48A9-AC64-2E1035EE2BBB}" srcOrd="0" destOrd="0" presId="urn:microsoft.com/office/officeart/2005/8/layout/process4"/>
    <dgm:cxn modelId="{920C11AC-61E7-4B9D-8B26-70A6627630F5}" type="presParOf" srcId="{31263198-0CBA-48A9-AC64-2E1035EE2BBB}" destId="{CADC86AD-E6BC-4A93-ACED-30B6DDF0E906}" srcOrd="0" destOrd="0" presId="urn:microsoft.com/office/officeart/2005/8/layout/process4"/>
    <dgm:cxn modelId="{3E593180-7293-46C3-B7C6-BE0F5AE95CAC}" type="presParOf" srcId="{31263198-0CBA-48A9-AC64-2E1035EE2BBB}" destId="{C7143573-2BE4-42EF-8327-2921AA1E1AD6}" srcOrd="1" destOrd="0" presId="urn:microsoft.com/office/officeart/2005/8/layout/process4"/>
    <dgm:cxn modelId="{05C1D811-6858-4C36-91AD-5B57202FBD5E}" type="presParOf" srcId="{31263198-0CBA-48A9-AC64-2E1035EE2BBB}" destId="{34B94854-65A1-4E06-909B-6132DEB61A4D}" srcOrd="2" destOrd="0" presId="urn:microsoft.com/office/officeart/2005/8/layout/process4"/>
    <dgm:cxn modelId="{171B9B00-1BCA-48D4-9AE6-B20CB5CE0FD6}" type="presParOf" srcId="{34B94854-65A1-4E06-909B-6132DEB61A4D}" destId="{9C5D7B01-002C-4492-8B11-3C21FCF99423}" srcOrd="0" destOrd="0" presId="urn:microsoft.com/office/officeart/2005/8/layout/process4"/>
    <dgm:cxn modelId="{891C39F1-BF4C-4AE6-85E5-05EC80EF2936}" type="presParOf" srcId="{34B94854-65A1-4E06-909B-6132DEB61A4D}" destId="{1681933F-2B0E-4790-8FDA-022C4D4C2DAA}" srcOrd="1" destOrd="0" presId="urn:microsoft.com/office/officeart/2005/8/layout/process4"/>
    <dgm:cxn modelId="{5F94E94A-417C-4988-A93E-87B400BD96F4}" type="presParOf" srcId="{7F5A2CC5-8ACC-447E-9656-1B123071899A}" destId="{089C6606-CF35-446B-842D-FD551A62F3CA}" srcOrd="1" destOrd="0" presId="urn:microsoft.com/office/officeart/2005/8/layout/process4"/>
    <dgm:cxn modelId="{5A8F1236-4B3E-4879-9D77-70E166D3BE48}" type="presParOf" srcId="{7F5A2CC5-8ACC-447E-9656-1B123071899A}" destId="{591B7409-EE14-42B2-9A9A-D7251FBACAD6}" srcOrd="2" destOrd="0" presId="urn:microsoft.com/office/officeart/2005/8/layout/process4"/>
    <dgm:cxn modelId="{15C667FB-4DF4-4B73-BE8F-7283341C9399}" type="presParOf" srcId="{591B7409-EE14-42B2-9A9A-D7251FBACAD6}" destId="{371FF94D-BA08-4589-8E98-2B78CAD95EB2}" srcOrd="0" destOrd="0" presId="urn:microsoft.com/office/officeart/2005/8/layout/process4"/>
    <dgm:cxn modelId="{BFD73BBE-FD7F-41FA-98A8-133BFA3F2841}" type="presParOf" srcId="{591B7409-EE14-42B2-9A9A-D7251FBACAD6}" destId="{EEB3F970-BE01-4A98-86A2-852C11BC680B}" srcOrd="1" destOrd="0" presId="urn:microsoft.com/office/officeart/2005/8/layout/process4"/>
    <dgm:cxn modelId="{39305882-D8EE-481D-A46E-BB706829125A}" type="presParOf" srcId="{591B7409-EE14-42B2-9A9A-D7251FBACAD6}" destId="{874D77FC-2684-42FD-AF1E-11F794F66EED}" srcOrd="2" destOrd="0" presId="urn:microsoft.com/office/officeart/2005/8/layout/process4"/>
    <dgm:cxn modelId="{63EC6CC8-F510-40F0-AA23-6126BDEF8397}" type="presParOf" srcId="{874D77FC-2684-42FD-AF1E-11F794F66EED}" destId="{384CA731-8C54-452D-903F-A4EE2671171C}" srcOrd="0" destOrd="0" presId="urn:microsoft.com/office/officeart/2005/8/layout/process4"/>
    <dgm:cxn modelId="{A714FD4C-71B6-4573-B203-36F01C333F0E}" type="presParOf" srcId="{874D77FC-2684-42FD-AF1E-11F794F66EED}" destId="{5F3A7BF3-3DDB-4E90-B9A8-89C8F5719694}" srcOrd="1" destOrd="0" presId="urn:microsoft.com/office/officeart/2005/8/layout/process4"/>
    <dgm:cxn modelId="{E290A436-D011-4E8E-B63B-41584C19D000}" type="presParOf" srcId="{7F5A2CC5-8ACC-447E-9656-1B123071899A}" destId="{F9A6E99C-D379-4B76-B5FF-BAD78AD0497F}" srcOrd="3" destOrd="0" presId="urn:microsoft.com/office/officeart/2005/8/layout/process4"/>
    <dgm:cxn modelId="{1057846B-EDA9-42F8-978B-7069A1890609}" type="presParOf" srcId="{7F5A2CC5-8ACC-447E-9656-1B123071899A}" destId="{50641ACE-8603-43D1-8C34-91FD4F8979BE}" srcOrd="4" destOrd="0" presId="urn:microsoft.com/office/officeart/2005/8/layout/process4"/>
    <dgm:cxn modelId="{1B1EDF95-14DC-45D5-8293-4D381D490637}" type="presParOf" srcId="{50641ACE-8603-43D1-8C34-91FD4F8979BE}" destId="{DBD46A83-8021-401E-840C-3D2DDC40DA47}" srcOrd="0" destOrd="0" presId="urn:microsoft.com/office/officeart/2005/8/layout/process4"/>
    <dgm:cxn modelId="{21F1721B-3930-4A7D-9AE5-D8718F6A07DE}" type="presParOf" srcId="{50641ACE-8603-43D1-8C34-91FD4F8979BE}" destId="{09F1110F-E5B6-4DCB-8BD4-50FB866DCF83}" srcOrd="1" destOrd="0" presId="urn:microsoft.com/office/officeart/2005/8/layout/process4"/>
    <dgm:cxn modelId="{C941E069-D1D7-4F08-BD96-CE72DA6D75F5}" type="presParOf" srcId="{50641ACE-8603-43D1-8C34-91FD4F8979BE}" destId="{A7FBAA9D-4196-4370-BF81-E126A6C52FDE}" srcOrd="2" destOrd="0" presId="urn:microsoft.com/office/officeart/2005/8/layout/process4"/>
    <dgm:cxn modelId="{9D0ADFEA-1D05-4170-8854-B5B2E1DD6BF9}" type="presParOf" srcId="{A7FBAA9D-4196-4370-BF81-E126A6C52FDE}" destId="{C9BFE15B-E3EE-4D48-837F-ABBB7DE6C1F0}" srcOrd="0" destOrd="0" presId="urn:microsoft.com/office/officeart/2005/8/layout/process4"/>
    <dgm:cxn modelId="{6D006119-F4A1-46E8-92A8-5532E97B5A9D}" type="presParOf" srcId="{A7FBAA9D-4196-4370-BF81-E126A6C52FDE}" destId="{0B31B788-54B4-4C67-9260-56F4DCD19192}" srcOrd="1" destOrd="0" presId="urn:microsoft.com/office/officeart/2005/8/layout/process4"/>
  </dgm:cxnLst>
  <dgm:bg>
    <a:solidFill>
      <a:schemeClr val="accent1">
        <a:tint val="40000"/>
        <a:hueOff val="0"/>
        <a:satOff val="0"/>
        <a:lumOff val="0"/>
        <a:alpha val="23000"/>
      </a:schemeClr>
    </a:solidFill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143573-2BE4-42EF-8327-2921AA1E1AD6}">
      <dsp:nvSpPr>
        <dsp:cNvPr id="0" name=""/>
        <dsp:cNvSpPr/>
      </dsp:nvSpPr>
      <dsp:spPr>
        <a:xfrm>
          <a:off x="0" y="3094318"/>
          <a:ext cx="8569034" cy="1015386"/>
        </a:xfrm>
        <a:prstGeom prst="rect">
          <a:avLst/>
        </a:prstGeom>
        <a:solidFill>
          <a:schemeClr val="tx2">
            <a:lumMod val="40000"/>
            <a:lumOff val="60000"/>
            <a:alpha val="73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kumimoji="0" lang="th-TH" sz="2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ระยะเวลาการดำเนินการ :                     </a:t>
          </a:r>
          <a:r>
            <a:rPr lang="th-TH" sz="2800" b="1" kern="1200" dirty="0">
              <a:solidFill>
                <a:srgbClr val="0000CC"/>
              </a:solidFill>
            </a:rPr>
            <a:t>ช่วงเวลาดำเนินการ  </a:t>
          </a:r>
          <a:r>
            <a:rPr kumimoji="0" lang="th-TH" sz="2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 </a:t>
          </a:r>
          <a:endParaRPr lang="th-TH" sz="2800" b="1" kern="1200" dirty="0">
            <a:solidFill>
              <a:srgbClr val="0000CC"/>
            </a:solidFill>
          </a:endParaRPr>
        </a:p>
      </dsp:txBody>
      <dsp:txXfrm>
        <a:off x="0" y="3094318"/>
        <a:ext cx="8569034" cy="548308"/>
      </dsp:txXfrm>
    </dsp:sp>
    <dsp:sp modelId="{9C5D7B01-002C-4492-8B11-3C21FCF99423}">
      <dsp:nvSpPr>
        <dsp:cNvPr id="0" name=""/>
        <dsp:cNvSpPr/>
      </dsp:nvSpPr>
      <dsp:spPr>
        <a:xfrm>
          <a:off x="0" y="3621593"/>
          <a:ext cx="4284517" cy="467077"/>
        </a:xfrm>
        <a:prstGeom prst="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kumimoji="0" lang="th-TH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เดือน กรกฎาคม  - ธันวาคม 2564</a:t>
          </a:r>
          <a:endParaRPr lang="th-TH" sz="1800" b="1" kern="1200" dirty="0"/>
        </a:p>
      </dsp:txBody>
      <dsp:txXfrm>
        <a:off x="0" y="3621593"/>
        <a:ext cx="4284517" cy="467077"/>
      </dsp:txXfrm>
    </dsp:sp>
    <dsp:sp modelId="{1681933F-2B0E-4790-8FDA-022C4D4C2DAA}">
      <dsp:nvSpPr>
        <dsp:cNvPr id="0" name=""/>
        <dsp:cNvSpPr/>
      </dsp:nvSpPr>
      <dsp:spPr>
        <a:xfrm>
          <a:off x="4284517" y="3621593"/>
          <a:ext cx="4284517" cy="467077"/>
        </a:xfrm>
        <a:prstGeom prst="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kumimoji="0" lang="th-TH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13.30 -15.00น. ของวันศุกร์ ทุก 2 สัปดาห์</a:t>
          </a:r>
          <a:r>
            <a:rPr lang="th-TH" sz="1800" b="1" kern="1200" dirty="0"/>
            <a:t> </a:t>
          </a:r>
        </a:p>
      </dsp:txBody>
      <dsp:txXfrm>
        <a:off x="4284517" y="3621593"/>
        <a:ext cx="4284517" cy="467077"/>
      </dsp:txXfrm>
    </dsp:sp>
    <dsp:sp modelId="{EEB3F970-BE01-4A98-86A2-852C11BC680B}">
      <dsp:nvSpPr>
        <dsp:cNvPr id="0" name=""/>
        <dsp:cNvSpPr/>
      </dsp:nvSpPr>
      <dsp:spPr>
        <a:xfrm rot="10800000">
          <a:off x="0" y="1512818"/>
          <a:ext cx="8569034" cy="1561663"/>
        </a:xfrm>
        <a:prstGeom prst="upArrowCallout">
          <a:avLst/>
        </a:prstGeom>
        <a:solidFill>
          <a:schemeClr val="tx2">
            <a:lumMod val="40000"/>
            <a:lumOff val="60000"/>
            <a:alpha val="73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kumimoji="0" lang="th-TH" sz="2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ผู้รับผิดชอบ:</a:t>
          </a:r>
          <a:endParaRPr lang="th-TH" sz="2800" kern="1200" dirty="0"/>
        </a:p>
      </dsp:txBody>
      <dsp:txXfrm rot="-10800000">
        <a:off x="0" y="1512818"/>
        <a:ext cx="8569034" cy="548144"/>
      </dsp:txXfrm>
    </dsp:sp>
    <dsp:sp modelId="{384CA731-8C54-452D-903F-A4EE2671171C}">
      <dsp:nvSpPr>
        <dsp:cNvPr id="0" name=""/>
        <dsp:cNvSpPr/>
      </dsp:nvSpPr>
      <dsp:spPr>
        <a:xfrm>
          <a:off x="3644" y="1956233"/>
          <a:ext cx="4652717" cy="638084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1. </a:t>
          </a:r>
          <a:r>
            <a:rPr kumimoji="0" lang="th-TH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สายเทคโนโลยี โดยตัวแทนผู้บริหาร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th-TH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คุณชัยยุทธิ์ วงศ์แก้วโพธิ์ทอง </a:t>
          </a:r>
          <a:r>
            <a: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SVP </a:t>
          </a:r>
          <a:endParaRPr lang="th-TH" sz="1800" b="1" kern="1200" dirty="0"/>
        </a:p>
      </dsp:txBody>
      <dsp:txXfrm>
        <a:off x="3644" y="1956233"/>
        <a:ext cx="4652717" cy="638084"/>
      </dsp:txXfrm>
    </dsp:sp>
    <dsp:sp modelId="{5F3A7BF3-3DDB-4E90-B9A8-89C8F5719694}">
      <dsp:nvSpPr>
        <dsp:cNvPr id="0" name=""/>
        <dsp:cNvSpPr/>
      </dsp:nvSpPr>
      <dsp:spPr>
        <a:xfrm>
          <a:off x="4659991" y="1956233"/>
          <a:ext cx="3909027" cy="663420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2. </a:t>
          </a:r>
          <a:r>
            <a:rPr kumimoji="0" lang="th-TH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สายทรัพยากรบุคคล สรรหาและจัดรับพนักงาน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th-TH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คุณ</a:t>
          </a:r>
          <a:r>
            <a:rPr kumimoji="0" lang="th-TH" sz="1800" b="1" i="0" u="none" strike="noStrike" kern="1200" cap="none" spc="0" normalizeH="0" baseline="0" noProof="0" dirty="0" err="1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ปตุ</a:t>
          </a:r>
          <a:r>
            <a:rPr kumimoji="0" lang="th-TH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พร บาลเย็น </a:t>
          </a:r>
          <a:r>
            <a: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AVP </a:t>
          </a:r>
          <a:r>
            <a:rPr kumimoji="0" lang="th-TH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 </a:t>
          </a:r>
        </a:p>
      </dsp:txBody>
      <dsp:txXfrm>
        <a:off x="4659991" y="1956233"/>
        <a:ext cx="3909027" cy="663420"/>
      </dsp:txXfrm>
    </dsp:sp>
    <dsp:sp modelId="{09F1110F-E5B6-4DCB-8BD4-50FB866DCF83}">
      <dsp:nvSpPr>
        <dsp:cNvPr id="0" name=""/>
        <dsp:cNvSpPr/>
      </dsp:nvSpPr>
      <dsp:spPr>
        <a:xfrm rot="10800000">
          <a:off x="0" y="0"/>
          <a:ext cx="8569034" cy="1561663"/>
        </a:xfrm>
        <a:prstGeom prst="upArrowCallout">
          <a:avLst/>
        </a:prstGeom>
        <a:solidFill>
          <a:schemeClr val="tx2">
            <a:lumMod val="40000"/>
            <a:lumOff val="60000"/>
            <a:alpha val="73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kumimoji="0" lang="th-TH" sz="2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ช่องทางการเรียนรู้: </a:t>
          </a:r>
          <a:endParaRPr lang="th-TH" sz="2800" kern="1200" dirty="0"/>
        </a:p>
      </dsp:txBody>
      <dsp:txXfrm rot="-10800000">
        <a:off x="0" y="0"/>
        <a:ext cx="8569034" cy="548144"/>
      </dsp:txXfrm>
    </dsp:sp>
    <dsp:sp modelId="{C9BFE15B-E3EE-4D48-837F-ABBB7DE6C1F0}">
      <dsp:nvSpPr>
        <dsp:cNvPr id="0" name=""/>
        <dsp:cNvSpPr/>
      </dsp:nvSpPr>
      <dsp:spPr>
        <a:xfrm>
          <a:off x="0" y="548870"/>
          <a:ext cx="4284517" cy="466937"/>
        </a:xfrm>
        <a:prstGeom prst="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1. Virtual Sharing - MS Teams </a:t>
          </a:r>
          <a:endParaRPr lang="th-TH" sz="1800" kern="1200" dirty="0"/>
        </a:p>
      </dsp:txBody>
      <dsp:txXfrm>
        <a:off x="0" y="548870"/>
        <a:ext cx="4284517" cy="466937"/>
      </dsp:txXfrm>
    </dsp:sp>
    <dsp:sp modelId="{0B31B788-54B4-4C67-9260-56F4DCD19192}">
      <dsp:nvSpPr>
        <dsp:cNvPr id="0" name=""/>
        <dsp:cNvSpPr/>
      </dsp:nvSpPr>
      <dsp:spPr>
        <a:xfrm>
          <a:off x="4284517" y="548870"/>
          <a:ext cx="4284517" cy="466937"/>
        </a:xfrm>
        <a:prstGeom prst="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2. Presenting in Class </a:t>
          </a:r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(</a:t>
          </a:r>
          <a:r>
            <a:rPr kumimoji="0" lang="th-TH" sz="12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rPr>
            <a:t>หากจำเป็นและไม่กระทบกับนโยบายด้านความปลอดภัยจาก </a:t>
          </a:r>
          <a:r>
            <a: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rPr>
            <a:t>COVID 19) </a:t>
          </a:r>
          <a:endParaRPr lang="th-TH" sz="1200" kern="1200" dirty="0"/>
        </a:p>
      </dsp:txBody>
      <dsp:txXfrm>
        <a:off x="4284517" y="548870"/>
        <a:ext cx="4284517" cy="4669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A47B1-A799-4824-8BCA-B2FC860C6A08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744538"/>
            <a:ext cx="59563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DB7EB9-2F7C-4943-9AD9-C377F50AB95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54494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DB7EB9-2F7C-4943-9AD9-C377F50AB956}" type="slidenum">
              <a:rPr kumimoji="0" lang="th-T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ordia New" panose="020B0304020202020204" pitchFamily="34" charset="-34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th-T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315408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B7EB9-2F7C-4943-9AD9-C377F50AB956}" type="slidenum">
              <a:rPr lang="th-TH" smtClean="0"/>
              <a:t>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69112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DB7EB9-2F7C-4943-9AD9-C377F50AB956}" type="slidenum">
              <a:rPr kumimoji="0" lang="th-T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ordia New" panose="020B0304020202020204" pitchFamily="34" charset="-34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th-T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392340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DB7EB9-2F7C-4943-9AD9-C377F50AB956}" type="slidenum">
              <a:rPr kumimoji="0" lang="th-T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ordia New" panose="020B0304020202020204" pitchFamily="34" charset="-34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th-T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42781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DB7EB9-2F7C-4943-9AD9-C377F50AB956}" type="slidenum">
              <a:rPr kumimoji="0" lang="th-T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ordia New" panose="020B0304020202020204" pitchFamily="34" charset="-34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th-T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202579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4136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6747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6340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8956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80680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53609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84997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84984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63456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91927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86761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8D5068-D46B-4524-A735-A1197548240B}" type="datetimeFigureOut">
              <a:rPr lang="th-TH" smtClean="0"/>
              <a:t>05/07/64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530BB-C329-469F-9F31-362CF61EFE3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74922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1.xml"/><Relationship Id="rId5" Type="http://schemas.microsoft.com/office/2007/relationships/hdphoto" Target="../media/hdphoto1.wdp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/>
          <p:nvPr/>
        </p:nvSpPr>
        <p:spPr>
          <a:xfrm flipH="1">
            <a:off x="-1789" y="4906823"/>
            <a:ext cx="3240362" cy="826029"/>
          </a:xfrm>
          <a:custGeom>
            <a:avLst/>
            <a:gdLst>
              <a:gd name="connsiteX0" fmla="*/ 0 w 5586998"/>
              <a:gd name="connsiteY0" fmla="*/ 0 h 930856"/>
              <a:gd name="connsiteX1" fmla="*/ 5586998 w 5586998"/>
              <a:gd name="connsiteY1" fmla="*/ 0 h 930856"/>
              <a:gd name="connsiteX2" fmla="*/ 5586998 w 5586998"/>
              <a:gd name="connsiteY2" fmla="*/ 930856 h 930856"/>
              <a:gd name="connsiteX3" fmla="*/ 0 w 5586998"/>
              <a:gd name="connsiteY3" fmla="*/ 930856 h 930856"/>
              <a:gd name="connsiteX4" fmla="*/ 0 w 5586998"/>
              <a:gd name="connsiteY4" fmla="*/ 0 h 930856"/>
              <a:gd name="connsiteX0" fmla="*/ 902970 w 6489968"/>
              <a:gd name="connsiteY0" fmla="*/ 0 h 930856"/>
              <a:gd name="connsiteX1" fmla="*/ 6489968 w 6489968"/>
              <a:gd name="connsiteY1" fmla="*/ 0 h 930856"/>
              <a:gd name="connsiteX2" fmla="*/ 6489968 w 6489968"/>
              <a:gd name="connsiteY2" fmla="*/ 930856 h 930856"/>
              <a:gd name="connsiteX3" fmla="*/ 0 w 6489968"/>
              <a:gd name="connsiteY3" fmla="*/ 919426 h 930856"/>
              <a:gd name="connsiteX4" fmla="*/ 902970 w 6489968"/>
              <a:gd name="connsiteY4" fmla="*/ 0 h 930856"/>
              <a:gd name="connsiteX0" fmla="*/ 0 w 8447620"/>
              <a:gd name="connsiteY0" fmla="*/ 0 h 930856"/>
              <a:gd name="connsiteX1" fmla="*/ 8447620 w 8447620"/>
              <a:gd name="connsiteY1" fmla="*/ 0 h 930856"/>
              <a:gd name="connsiteX2" fmla="*/ 8447620 w 8447620"/>
              <a:gd name="connsiteY2" fmla="*/ 930856 h 930856"/>
              <a:gd name="connsiteX3" fmla="*/ 1957652 w 8447620"/>
              <a:gd name="connsiteY3" fmla="*/ 919426 h 930856"/>
              <a:gd name="connsiteX4" fmla="*/ 0 w 8447620"/>
              <a:gd name="connsiteY4" fmla="*/ 0 h 930856"/>
              <a:gd name="connsiteX0" fmla="*/ 0 w 8062781"/>
              <a:gd name="connsiteY0" fmla="*/ 0 h 936967"/>
              <a:gd name="connsiteX1" fmla="*/ 8062781 w 8062781"/>
              <a:gd name="connsiteY1" fmla="*/ 6111 h 936967"/>
              <a:gd name="connsiteX2" fmla="*/ 8062781 w 8062781"/>
              <a:gd name="connsiteY2" fmla="*/ 936967 h 936967"/>
              <a:gd name="connsiteX3" fmla="*/ 1572813 w 8062781"/>
              <a:gd name="connsiteY3" fmla="*/ 925537 h 936967"/>
              <a:gd name="connsiteX4" fmla="*/ 0 w 8062781"/>
              <a:gd name="connsiteY4" fmla="*/ 0 h 936967"/>
              <a:gd name="connsiteX0" fmla="*/ 0 w 8032011"/>
              <a:gd name="connsiteY0" fmla="*/ 0 h 955808"/>
              <a:gd name="connsiteX1" fmla="*/ 8032011 w 8032011"/>
              <a:gd name="connsiteY1" fmla="*/ 24952 h 955808"/>
              <a:gd name="connsiteX2" fmla="*/ 8032011 w 8032011"/>
              <a:gd name="connsiteY2" fmla="*/ 955808 h 955808"/>
              <a:gd name="connsiteX3" fmla="*/ 1542043 w 8032011"/>
              <a:gd name="connsiteY3" fmla="*/ 944378 h 955808"/>
              <a:gd name="connsiteX4" fmla="*/ 0 w 8032011"/>
              <a:gd name="connsiteY4" fmla="*/ 0 h 955808"/>
              <a:gd name="connsiteX0" fmla="*/ 0 w 8032011"/>
              <a:gd name="connsiteY0" fmla="*/ 0 h 955808"/>
              <a:gd name="connsiteX1" fmla="*/ 8032011 w 8032011"/>
              <a:gd name="connsiteY1" fmla="*/ 24952 h 955808"/>
              <a:gd name="connsiteX2" fmla="*/ 8032011 w 8032011"/>
              <a:gd name="connsiteY2" fmla="*/ 955808 h 955808"/>
              <a:gd name="connsiteX3" fmla="*/ 1646978 w 8032011"/>
              <a:gd name="connsiteY3" fmla="*/ 944378 h 955808"/>
              <a:gd name="connsiteX4" fmla="*/ 0 w 8032011"/>
              <a:gd name="connsiteY4" fmla="*/ 0 h 955808"/>
              <a:gd name="connsiteX0" fmla="*/ 0 w 8032011"/>
              <a:gd name="connsiteY0" fmla="*/ 0 h 982837"/>
              <a:gd name="connsiteX1" fmla="*/ 8032011 w 8032011"/>
              <a:gd name="connsiteY1" fmla="*/ 24952 h 982837"/>
              <a:gd name="connsiteX2" fmla="*/ 8032011 w 8032011"/>
              <a:gd name="connsiteY2" fmla="*/ 955808 h 982837"/>
              <a:gd name="connsiteX3" fmla="*/ 1772898 w 8032011"/>
              <a:gd name="connsiteY3" fmla="*/ 982837 h 982837"/>
              <a:gd name="connsiteX4" fmla="*/ 0 w 8032011"/>
              <a:gd name="connsiteY4" fmla="*/ 0 h 98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32011" h="982837">
                <a:moveTo>
                  <a:pt x="0" y="0"/>
                </a:moveTo>
                <a:lnTo>
                  <a:pt x="8032011" y="24952"/>
                </a:lnTo>
                <a:lnTo>
                  <a:pt x="8032011" y="955808"/>
                </a:lnTo>
                <a:lnTo>
                  <a:pt x="1772898" y="9828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h-TH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endParaRPr>
          </a:p>
        </p:txBody>
      </p:sp>
      <p:pic>
        <p:nvPicPr>
          <p:cNvPr id="4" name="Picture 3" descr="E:\Blink_AI\BBL Logo\sp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873724"/>
            <a:ext cx="2307893" cy="86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456752" y="1336828"/>
            <a:ext cx="8049198" cy="2104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DB Adman X" panose="02000506090000020004" pitchFamily="2" charset="-34"/>
                <a:ea typeface="+mn-ea"/>
                <a:cs typeface="DB Adman X Light"/>
              </a:rPr>
              <a:t>BANGKOK BANK TECH INTENSHIP 2021</a:t>
            </a:r>
            <a:r>
              <a:rPr kumimoji="0" lang="en-US" sz="2800" b="1" i="0" u="none" strike="noStrike" kern="1200" cap="none" spc="10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◥</a:t>
            </a:r>
          </a:p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75000"/>
                  </a:srgbClr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Knowledge Sharing &amp; Learning Together Activity </a:t>
            </a:r>
          </a:p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F79646">
                    <a:lumMod val="75000"/>
                  </a:srgbClr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To Inspired TECH Talent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75000"/>
                  </a:srgbClr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 </a:t>
            </a:r>
          </a:p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281353" y="985292"/>
            <a:ext cx="5789457" cy="461665"/>
          </a:xfrm>
          <a:custGeom>
            <a:avLst/>
            <a:gdLst>
              <a:gd name="connsiteX0" fmla="*/ 0 w 6295583"/>
              <a:gd name="connsiteY0" fmla="*/ 0 h 954107"/>
              <a:gd name="connsiteX1" fmla="*/ 6295583 w 6295583"/>
              <a:gd name="connsiteY1" fmla="*/ 0 h 954107"/>
              <a:gd name="connsiteX2" fmla="*/ 6295583 w 6295583"/>
              <a:gd name="connsiteY2" fmla="*/ 954107 h 954107"/>
              <a:gd name="connsiteX3" fmla="*/ 0 w 6295583"/>
              <a:gd name="connsiteY3" fmla="*/ 954107 h 954107"/>
              <a:gd name="connsiteX4" fmla="*/ 0 w 6295583"/>
              <a:gd name="connsiteY4" fmla="*/ 0 h 954107"/>
              <a:gd name="connsiteX0" fmla="*/ 21069 w 6295583"/>
              <a:gd name="connsiteY0" fmla="*/ 0 h 954107"/>
              <a:gd name="connsiteX1" fmla="*/ 6295583 w 6295583"/>
              <a:gd name="connsiteY1" fmla="*/ 0 h 954107"/>
              <a:gd name="connsiteX2" fmla="*/ 6295583 w 6295583"/>
              <a:gd name="connsiteY2" fmla="*/ 954107 h 954107"/>
              <a:gd name="connsiteX3" fmla="*/ 0 w 6295583"/>
              <a:gd name="connsiteY3" fmla="*/ 954107 h 954107"/>
              <a:gd name="connsiteX4" fmla="*/ 21069 w 6295583"/>
              <a:gd name="connsiteY4" fmla="*/ 0 h 95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5583" h="954107">
                <a:moveTo>
                  <a:pt x="21069" y="0"/>
                </a:moveTo>
                <a:lnTo>
                  <a:pt x="6295583" y="0"/>
                </a:lnTo>
                <a:lnTo>
                  <a:pt x="6295583" y="954107"/>
                </a:lnTo>
                <a:lnTo>
                  <a:pt x="0" y="954107"/>
                </a:lnTo>
                <a:lnTo>
                  <a:pt x="21069" y="0"/>
                </a:lnTo>
                <a:close/>
              </a:path>
            </a:pathLst>
          </a:cu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                </a:t>
            </a:r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 flipH="1">
            <a:off x="718294" y="1705372"/>
            <a:ext cx="7670130" cy="0"/>
          </a:xfrm>
          <a:prstGeom prst="line">
            <a:avLst/>
          </a:prstGeom>
          <a:ln w="41275" cmpd="dbl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3426054-43BB-4DD7-9ED4-1395C239F84E}"/>
              </a:ext>
            </a:extLst>
          </p:cNvPr>
          <p:cNvSpPr/>
          <p:nvPr/>
        </p:nvSpPr>
        <p:spPr>
          <a:xfrm>
            <a:off x="3131841" y="4901855"/>
            <a:ext cx="6012160" cy="707886"/>
          </a:xfrm>
          <a:prstGeom prst="rect">
            <a:avLst/>
          </a:prstGeom>
          <a:ln w="22225" cmpd="dbl"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000099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  </a:t>
            </a:r>
            <a:r>
              <a:rPr lang="en-US" sz="4000" b="1" dirty="0">
                <a:solidFill>
                  <a:srgbClr val="000099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CREATING  VALUE TOGETHER</a:t>
            </a:r>
            <a:r>
              <a:rPr lang="en-US" sz="3600" b="1" dirty="0">
                <a:solidFill>
                  <a:srgbClr val="000099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25917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/>
          <p:nvPr/>
        </p:nvSpPr>
        <p:spPr>
          <a:xfrm flipH="1">
            <a:off x="-1789" y="4906823"/>
            <a:ext cx="3240362" cy="826029"/>
          </a:xfrm>
          <a:custGeom>
            <a:avLst/>
            <a:gdLst>
              <a:gd name="connsiteX0" fmla="*/ 0 w 5586998"/>
              <a:gd name="connsiteY0" fmla="*/ 0 h 930856"/>
              <a:gd name="connsiteX1" fmla="*/ 5586998 w 5586998"/>
              <a:gd name="connsiteY1" fmla="*/ 0 h 930856"/>
              <a:gd name="connsiteX2" fmla="*/ 5586998 w 5586998"/>
              <a:gd name="connsiteY2" fmla="*/ 930856 h 930856"/>
              <a:gd name="connsiteX3" fmla="*/ 0 w 5586998"/>
              <a:gd name="connsiteY3" fmla="*/ 930856 h 930856"/>
              <a:gd name="connsiteX4" fmla="*/ 0 w 5586998"/>
              <a:gd name="connsiteY4" fmla="*/ 0 h 930856"/>
              <a:gd name="connsiteX0" fmla="*/ 902970 w 6489968"/>
              <a:gd name="connsiteY0" fmla="*/ 0 h 930856"/>
              <a:gd name="connsiteX1" fmla="*/ 6489968 w 6489968"/>
              <a:gd name="connsiteY1" fmla="*/ 0 h 930856"/>
              <a:gd name="connsiteX2" fmla="*/ 6489968 w 6489968"/>
              <a:gd name="connsiteY2" fmla="*/ 930856 h 930856"/>
              <a:gd name="connsiteX3" fmla="*/ 0 w 6489968"/>
              <a:gd name="connsiteY3" fmla="*/ 919426 h 930856"/>
              <a:gd name="connsiteX4" fmla="*/ 902970 w 6489968"/>
              <a:gd name="connsiteY4" fmla="*/ 0 h 930856"/>
              <a:gd name="connsiteX0" fmla="*/ 0 w 8447620"/>
              <a:gd name="connsiteY0" fmla="*/ 0 h 930856"/>
              <a:gd name="connsiteX1" fmla="*/ 8447620 w 8447620"/>
              <a:gd name="connsiteY1" fmla="*/ 0 h 930856"/>
              <a:gd name="connsiteX2" fmla="*/ 8447620 w 8447620"/>
              <a:gd name="connsiteY2" fmla="*/ 930856 h 930856"/>
              <a:gd name="connsiteX3" fmla="*/ 1957652 w 8447620"/>
              <a:gd name="connsiteY3" fmla="*/ 919426 h 930856"/>
              <a:gd name="connsiteX4" fmla="*/ 0 w 8447620"/>
              <a:gd name="connsiteY4" fmla="*/ 0 h 930856"/>
              <a:gd name="connsiteX0" fmla="*/ 0 w 8062781"/>
              <a:gd name="connsiteY0" fmla="*/ 0 h 936967"/>
              <a:gd name="connsiteX1" fmla="*/ 8062781 w 8062781"/>
              <a:gd name="connsiteY1" fmla="*/ 6111 h 936967"/>
              <a:gd name="connsiteX2" fmla="*/ 8062781 w 8062781"/>
              <a:gd name="connsiteY2" fmla="*/ 936967 h 936967"/>
              <a:gd name="connsiteX3" fmla="*/ 1572813 w 8062781"/>
              <a:gd name="connsiteY3" fmla="*/ 925537 h 936967"/>
              <a:gd name="connsiteX4" fmla="*/ 0 w 8062781"/>
              <a:gd name="connsiteY4" fmla="*/ 0 h 936967"/>
              <a:gd name="connsiteX0" fmla="*/ 0 w 8032011"/>
              <a:gd name="connsiteY0" fmla="*/ 0 h 955808"/>
              <a:gd name="connsiteX1" fmla="*/ 8032011 w 8032011"/>
              <a:gd name="connsiteY1" fmla="*/ 24952 h 955808"/>
              <a:gd name="connsiteX2" fmla="*/ 8032011 w 8032011"/>
              <a:gd name="connsiteY2" fmla="*/ 955808 h 955808"/>
              <a:gd name="connsiteX3" fmla="*/ 1542043 w 8032011"/>
              <a:gd name="connsiteY3" fmla="*/ 944378 h 955808"/>
              <a:gd name="connsiteX4" fmla="*/ 0 w 8032011"/>
              <a:gd name="connsiteY4" fmla="*/ 0 h 955808"/>
              <a:gd name="connsiteX0" fmla="*/ 0 w 8032011"/>
              <a:gd name="connsiteY0" fmla="*/ 0 h 955808"/>
              <a:gd name="connsiteX1" fmla="*/ 8032011 w 8032011"/>
              <a:gd name="connsiteY1" fmla="*/ 24952 h 955808"/>
              <a:gd name="connsiteX2" fmla="*/ 8032011 w 8032011"/>
              <a:gd name="connsiteY2" fmla="*/ 955808 h 955808"/>
              <a:gd name="connsiteX3" fmla="*/ 1646978 w 8032011"/>
              <a:gd name="connsiteY3" fmla="*/ 944378 h 955808"/>
              <a:gd name="connsiteX4" fmla="*/ 0 w 8032011"/>
              <a:gd name="connsiteY4" fmla="*/ 0 h 955808"/>
              <a:gd name="connsiteX0" fmla="*/ 0 w 8032011"/>
              <a:gd name="connsiteY0" fmla="*/ 0 h 982837"/>
              <a:gd name="connsiteX1" fmla="*/ 8032011 w 8032011"/>
              <a:gd name="connsiteY1" fmla="*/ 24952 h 982837"/>
              <a:gd name="connsiteX2" fmla="*/ 8032011 w 8032011"/>
              <a:gd name="connsiteY2" fmla="*/ 955808 h 982837"/>
              <a:gd name="connsiteX3" fmla="*/ 1772898 w 8032011"/>
              <a:gd name="connsiteY3" fmla="*/ 982837 h 982837"/>
              <a:gd name="connsiteX4" fmla="*/ 0 w 8032011"/>
              <a:gd name="connsiteY4" fmla="*/ 0 h 98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32011" h="982837">
                <a:moveTo>
                  <a:pt x="0" y="0"/>
                </a:moveTo>
                <a:lnTo>
                  <a:pt x="8032011" y="24952"/>
                </a:lnTo>
                <a:lnTo>
                  <a:pt x="8032011" y="955808"/>
                </a:lnTo>
                <a:lnTo>
                  <a:pt x="1772898" y="9828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Rectangle 6"/>
          <p:cNvSpPr/>
          <p:nvPr/>
        </p:nvSpPr>
        <p:spPr>
          <a:xfrm>
            <a:off x="2843808" y="4893389"/>
            <a:ext cx="5832648" cy="858847"/>
          </a:xfrm>
          <a:custGeom>
            <a:avLst/>
            <a:gdLst>
              <a:gd name="connsiteX0" fmla="*/ 0 w 5586998"/>
              <a:gd name="connsiteY0" fmla="*/ 0 h 930856"/>
              <a:gd name="connsiteX1" fmla="*/ 5586998 w 5586998"/>
              <a:gd name="connsiteY1" fmla="*/ 0 h 930856"/>
              <a:gd name="connsiteX2" fmla="*/ 5586998 w 5586998"/>
              <a:gd name="connsiteY2" fmla="*/ 930856 h 930856"/>
              <a:gd name="connsiteX3" fmla="*/ 0 w 5586998"/>
              <a:gd name="connsiteY3" fmla="*/ 930856 h 930856"/>
              <a:gd name="connsiteX4" fmla="*/ 0 w 5586998"/>
              <a:gd name="connsiteY4" fmla="*/ 0 h 930856"/>
              <a:gd name="connsiteX0" fmla="*/ 902970 w 6489968"/>
              <a:gd name="connsiteY0" fmla="*/ 0 h 930856"/>
              <a:gd name="connsiteX1" fmla="*/ 6489968 w 6489968"/>
              <a:gd name="connsiteY1" fmla="*/ 0 h 930856"/>
              <a:gd name="connsiteX2" fmla="*/ 6489968 w 6489968"/>
              <a:gd name="connsiteY2" fmla="*/ 930856 h 930856"/>
              <a:gd name="connsiteX3" fmla="*/ 0 w 6489968"/>
              <a:gd name="connsiteY3" fmla="*/ 919426 h 930856"/>
              <a:gd name="connsiteX4" fmla="*/ 902970 w 6489968"/>
              <a:gd name="connsiteY4" fmla="*/ 0 h 930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9968" h="930856">
                <a:moveTo>
                  <a:pt x="902970" y="0"/>
                </a:moveTo>
                <a:lnTo>
                  <a:pt x="6489968" y="0"/>
                </a:lnTo>
                <a:lnTo>
                  <a:pt x="6489968" y="930856"/>
                </a:lnTo>
                <a:lnTo>
                  <a:pt x="0" y="919426"/>
                </a:lnTo>
                <a:lnTo>
                  <a:pt x="902970" y="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th-TH" sz="2000" b="1" dirty="0">
              <a:solidFill>
                <a:srgbClr val="000099"/>
              </a:solidFill>
              <a:cs typeface="DB Adman X Light"/>
            </a:endParaRPr>
          </a:p>
        </p:txBody>
      </p:sp>
      <p:pic>
        <p:nvPicPr>
          <p:cNvPr id="4" name="Picture 3" descr="E:\Blink_AI\BBL Logo\sp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873724"/>
            <a:ext cx="2307893" cy="86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5495" y="728032"/>
            <a:ext cx="8784975" cy="3477875"/>
          </a:xfrm>
          <a:prstGeom prst="rect">
            <a:avLst/>
          </a:prstGeom>
          <a:solidFill>
            <a:schemeClr val="bg1">
              <a:lumMod val="95000"/>
              <a:alpha val="47000"/>
            </a:schemeClr>
          </a:solidFill>
          <a:ln w="22225" cmpd="dbl">
            <a:noFill/>
          </a:ln>
        </p:spPr>
        <p:txBody>
          <a:bodyPr wrap="square">
            <a:spAutoFit/>
          </a:bodyPr>
          <a:lstStyle/>
          <a:p>
            <a:r>
              <a:rPr lang="th-TH" b="1" dirty="0">
                <a:solidFill>
                  <a:srgbClr val="0000CC"/>
                </a:solidFill>
              </a:rPr>
              <a:t>วัตถุประสงค์: </a:t>
            </a:r>
            <a:endParaRPr lang="en-US" b="1" dirty="0">
              <a:solidFill>
                <a:srgbClr val="0000CC"/>
              </a:solidFill>
            </a:endParaRPr>
          </a:p>
          <a:p>
            <a:pPr marL="457200" indent="-457200">
              <a:buAutoNum type="arabicPeriod"/>
            </a:pPr>
            <a:r>
              <a:rPr lang="th-TH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เพื่อเสริมการเรียนรู้ของนักศึกษาฝึกงาน ระหว่างการฝึกงานที่ธนาคาร </a:t>
            </a:r>
          </a:p>
          <a:p>
            <a:pPr marL="457200" indent="-457200">
              <a:buAutoNum type="arabicPeriod"/>
            </a:pPr>
            <a:r>
              <a:rPr lang="th-TH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เพื่อรับฟังความคืบหน้าของโครงการจากนักศึกษาฝึกงานตามที่ได้รับมอบหมาย </a:t>
            </a:r>
          </a:p>
          <a:p>
            <a:pPr marL="457200" indent="-457200">
              <a:buAutoNum type="arabicPeriod"/>
            </a:pPr>
            <a:r>
              <a:rPr lang="th-TH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เพื่อรับฟังประเด็นปัญหา ที่อาจเกิดขึ้นระหว่างการฝึกงาน ทั้งจากนักศึกษาและผู้ดูแล รวมถึง </a:t>
            </a:r>
            <a:r>
              <a:rPr lang="en-US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feedback </a:t>
            </a:r>
            <a:r>
              <a:rPr lang="th-TH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 ในด้าน</a:t>
            </a:r>
            <a:r>
              <a:rPr lang="th-TH" sz="2400" b="1" dirty="0" err="1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ต่างๆ</a:t>
            </a:r>
            <a:endParaRPr lang="en-US" sz="2400" b="1" dirty="0">
              <a:solidFill>
                <a:srgbClr val="0000CC"/>
              </a:solidFill>
              <a:latin typeface="DB Adman X Light" panose="02000506090000020004" pitchFamily="2" charset="-34"/>
              <a:cs typeface="DB Adman X Light" panose="02000506090000020004" pitchFamily="2" charset="-34"/>
            </a:endParaRPr>
          </a:p>
          <a:p>
            <a:pPr marL="457200" indent="-457200">
              <a:buAutoNum type="arabicPeriod"/>
            </a:pPr>
            <a:r>
              <a:rPr lang="th-TH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เพื่อเปิดโอกาสให้นักศึกษาได้แลกเปลี่ยนทักษะความรู้ ที่ได้จากกการฝึกงานของแต่ละทีม</a:t>
            </a:r>
          </a:p>
          <a:p>
            <a:pPr marL="457200" indent="-457200">
              <a:buAutoNum type="arabicPeriod"/>
            </a:pPr>
            <a:r>
              <a:rPr lang="th-TH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เพื่อต่อยอด </a:t>
            </a:r>
            <a:r>
              <a:rPr lang="en-US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/</a:t>
            </a:r>
            <a:r>
              <a:rPr lang="th-TH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 กระตุ้นการเรียนรู้ทั้ง รุ่นน้อง(นักศึกษา) และรุ่นพี่ (พี่เลี้ยง/ผู้บริหารทีม)</a:t>
            </a:r>
          </a:p>
          <a:p>
            <a:pPr marL="457200" indent="-457200">
              <a:buAutoNum type="arabicPeriod"/>
            </a:pPr>
            <a:r>
              <a:rPr lang="th-TH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เพื่อสร้างความผูกพัน (</a:t>
            </a:r>
            <a:r>
              <a:rPr lang="en-US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Engagement) </a:t>
            </a:r>
            <a:r>
              <a:rPr lang="th-TH" sz="2400" b="1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ระหว่าง นักศึกษาฝึกงานกับทีมงานผู้ฝึกสอน และต่อธนาคารเพื่อสร้างแรงจูงใจในการร่วมงานกับธนาคารเมื่อจบการศึกษา </a:t>
            </a:r>
            <a:endParaRPr lang="en-US" sz="2400" b="1" dirty="0">
              <a:solidFill>
                <a:srgbClr val="0000CC"/>
              </a:solidFill>
              <a:latin typeface="DB Adman X Light" panose="02000506090000020004" pitchFamily="2" charset="-34"/>
              <a:cs typeface="DB Adman X Light" panose="02000506090000020004" pitchFamily="2" charset="-34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40360" y="194533"/>
            <a:ext cx="5580112" cy="1437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ts val="2600"/>
              </a:lnSpc>
            </a:pPr>
            <a:r>
              <a:rPr lang="en-US" dirty="0"/>
              <a:t> </a:t>
            </a:r>
            <a:r>
              <a:rPr lang="en-US" sz="3300" dirty="0">
                <a:solidFill>
                  <a:srgbClr val="0000CC"/>
                </a:solidFill>
                <a:latin typeface="DB Adman X" panose="02000506090000020004" pitchFamily="2" charset="-34"/>
                <a:cs typeface="DB Adman X Light"/>
              </a:rPr>
              <a:t>BANGKOK BANK TECH INTENSHIP 2021</a:t>
            </a:r>
            <a:r>
              <a:rPr lang="en-US" b="1" spc="100" dirty="0">
                <a:solidFill>
                  <a:srgbClr val="0000CC"/>
                </a:solidFill>
                <a:latin typeface="DB Adman X Light" panose="02000506090000020004" pitchFamily="2" charset="-34"/>
                <a:cs typeface="DB Adman X Light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◥</a:t>
            </a:r>
          </a:p>
          <a:p>
            <a:pPr algn="r">
              <a:lnSpc>
                <a:spcPts val="2600"/>
              </a:lnSpc>
            </a:pPr>
            <a:endParaRPr lang="en-US" b="1" dirty="0">
              <a:solidFill>
                <a:schemeClr val="accent6">
                  <a:lumMod val="75000"/>
                </a:schemeClr>
              </a:solidFill>
              <a:latin typeface="DB Adman X Light" panose="02000506090000020004" pitchFamily="2" charset="-34"/>
              <a:cs typeface="DB Adman X Light" panose="02000506090000020004" pitchFamily="2" charset="-34"/>
            </a:endParaRPr>
          </a:p>
          <a:p>
            <a:pPr algn="r">
              <a:lnSpc>
                <a:spcPts val="2600"/>
              </a:lnSpc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 flipH="1">
            <a:off x="3419872" y="481236"/>
            <a:ext cx="5328593" cy="0"/>
          </a:xfrm>
          <a:prstGeom prst="line">
            <a:avLst/>
          </a:prstGeom>
          <a:ln w="28575" cmpd="dbl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1AC1CF7-BC85-44A3-A804-48893F9EC551}"/>
              </a:ext>
            </a:extLst>
          </p:cNvPr>
          <p:cNvSpPr/>
          <p:nvPr/>
        </p:nvSpPr>
        <p:spPr>
          <a:xfrm>
            <a:off x="3131840" y="4901855"/>
            <a:ext cx="6012159" cy="707886"/>
          </a:xfrm>
          <a:prstGeom prst="rect">
            <a:avLst/>
          </a:prstGeom>
          <a:ln w="22225" cmpd="dbl"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000099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  </a:t>
            </a:r>
            <a:r>
              <a:rPr lang="en-US" sz="4000" b="1" dirty="0">
                <a:solidFill>
                  <a:srgbClr val="000099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CREATING  VALUE TOGETHER</a:t>
            </a:r>
            <a:r>
              <a:rPr lang="en-US" sz="3600" b="1" dirty="0">
                <a:solidFill>
                  <a:srgbClr val="000099"/>
                </a:solidFill>
                <a:latin typeface="DB Adman X Light" panose="02000506090000020004" pitchFamily="2" charset="-34"/>
                <a:cs typeface="DB Adman X Light" panose="02000506090000020004" pitchFamily="2" charset="-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18097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/>
          <p:nvPr/>
        </p:nvSpPr>
        <p:spPr>
          <a:xfrm flipH="1">
            <a:off x="-1789" y="4906823"/>
            <a:ext cx="3240362" cy="826029"/>
          </a:xfrm>
          <a:custGeom>
            <a:avLst/>
            <a:gdLst>
              <a:gd name="connsiteX0" fmla="*/ 0 w 5586998"/>
              <a:gd name="connsiteY0" fmla="*/ 0 h 930856"/>
              <a:gd name="connsiteX1" fmla="*/ 5586998 w 5586998"/>
              <a:gd name="connsiteY1" fmla="*/ 0 h 930856"/>
              <a:gd name="connsiteX2" fmla="*/ 5586998 w 5586998"/>
              <a:gd name="connsiteY2" fmla="*/ 930856 h 930856"/>
              <a:gd name="connsiteX3" fmla="*/ 0 w 5586998"/>
              <a:gd name="connsiteY3" fmla="*/ 930856 h 930856"/>
              <a:gd name="connsiteX4" fmla="*/ 0 w 5586998"/>
              <a:gd name="connsiteY4" fmla="*/ 0 h 930856"/>
              <a:gd name="connsiteX0" fmla="*/ 902970 w 6489968"/>
              <a:gd name="connsiteY0" fmla="*/ 0 h 930856"/>
              <a:gd name="connsiteX1" fmla="*/ 6489968 w 6489968"/>
              <a:gd name="connsiteY1" fmla="*/ 0 h 930856"/>
              <a:gd name="connsiteX2" fmla="*/ 6489968 w 6489968"/>
              <a:gd name="connsiteY2" fmla="*/ 930856 h 930856"/>
              <a:gd name="connsiteX3" fmla="*/ 0 w 6489968"/>
              <a:gd name="connsiteY3" fmla="*/ 919426 h 930856"/>
              <a:gd name="connsiteX4" fmla="*/ 902970 w 6489968"/>
              <a:gd name="connsiteY4" fmla="*/ 0 h 930856"/>
              <a:gd name="connsiteX0" fmla="*/ 0 w 8447620"/>
              <a:gd name="connsiteY0" fmla="*/ 0 h 930856"/>
              <a:gd name="connsiteX1" fmla="*/ 8447620 w 8447620"/>
              <a:gd name="connsiteY1" fmla="*/ 0 h 930856"/>
              <a:gd name="connsiteX2" fmla="*/ 8447620 w 8447620"/>
              <a:gd name="connsiteY2" fmla="*/ 930856 h 930856"/>
              <a:gd name="connsiteX3" fmla="*/ 1957652 w 8447620"/>
              <a:gd name="connsiteY3" fmla="*/ 919426 h 930856"/>
              <a:gd name="connsiteX4" fmla="*/ 0 w 8447620"/>
              <a:gd name="connsiteY4" fmla="*/ 0 h 930856"/>
              <a:gd name="connsiteX0" fmla="*/ 0 w 8062781"/>
              <a:gd name="connsiteY0" fmla="*/ 0 h 936967"/>
              <a:gd name="connsiteX1" fmla="*/ 8062781 w 8062781"/>
              <a:gd name="connsiteY1" fmla="*/ 6111 h 936967"/>
              <a:gd name="connsiteX2" fmla="*/ 8062781 w 8062781"/>
              <a:gd name="connsiteY2" fmla="*/ 936967 h 936967"/>
              <a:gd name="connsiteX3" fmla="*/ 1572813 w 8062781"/>
              <a:gd name="connsiteY3" fmla="*/ 925537 h 936967"/>
              <a:gd name="connsiteX4" fmla="*/ 0 w 8062781"/>
              <a:gd name="connsiteY4" fmla="*/ 0 h 936967"/>
              <a:gd name="connsiteX0" fmla="*/ 0 w 8032011"/>
              <a:gd name="connsiteY0" fmla="*/ 0 h 955808"/>
              <a:gd name="connsiteX1" fmla="*/ 8032011 w 8032011"/>
              <a:gd name="connsiteY1" fmla="*/ 24952 h 955808"/>
              <a:gd name="connsiteX2" fmla="*/ 8032011 w 8032011"/>
              <a:gd name="connsiteY2" fmla="*/ 955808 h 955808"/>
              <a:gd name="connsiteX3" fmla="*/ 1542043 w 8032011"/>
              <a:gd name="connsiteY3" fmla="*/ 944378 h 955808"/>
              <a:gd name="connsiteX4" fmla="*/ 0 w 8032011"/>
              <a:gd name="connsiteY4" fmla="*/ 0 h 955808"/>
              <a:gd name="connsiteX0" fmla="*/ 0 w 8032011"/>
              <a:gd name="connsiteY0" fmla="*/ 0 h 955808"/>
              <a:gd name="connsiteX1" fmla="*/ 8032011 w 8032011"/>
              <a:gd name="connsiteY1" fmla="*/ 24952 h 955808"/>
              <a:gd name="connsiteX2" fmla="*/ 8032011 w 8032011"/>
              <a:gd name="connsiteY2" fmla="*/ 955808 h 955808"/>
              <a:gd name="connsiteX3" fmla="*/ 1646978 w 8032011"/>
              <a:gd name="connsiteY3" fmla="*/ 944378 h 955808"/>
              <a:gd name="connsiteX4" fmla="*/ 0 w 8032011"/>
              <a:gd name="connsiteY4" fmla="*/ 0 h 955808"/>
              <a:gd name="connsiteX0" fmla="*/ 0 w 8032011"/>
              <a:gd name="connsiteY0" fmla="*/ 0 h 982837"/>
              <a:gd name="connsiteX1" fmla="*/ 8032011 w 8032011"/>
              <a:gd name="connsiteY1" fmla="*/ 24952 h 982837"/>
              <a:gd name="connsiteX2" fmla="*/ 8032011 w 8032011"/>
              <a:gd name="connsiteY2" fmla="*/ 955808 h 982837"/>
              <a:gd name="connsiteX3" fmla="*/ 1772898 w 8032011"/>
              <a:gd name="connsiteY3" fmla="*/ 982837 h 982837"/>
              <a:gd name="connsiteX4" fmla="*/ 0 w 8032011"/>
              <a:gd name="connsiteY4" fmla="*/ 0 h 98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32011" h="982837">
                <a:moveTo>
                  <a:pt x="0" y="0"/>
                </a:moveTo>
                <a:lnTo>
                  <a:pt x="8032011" y="24952"/>
                </a:lnTo>
                <a:lnTo>
                  <a:pt x="8032011" y="955808"/>
                </a:lnTo>
                <a:lnTo>
                  <a:pt x="1772898" y="9828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h-TH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43808" y="4893389"/>
            <a:ext cx="5904657" cy="858847"/>
          </a:xfrm>
          <a:custGeom>
            <a:avLst/>
            <a:gdLst>
              <a:gd name="connsiteX0" fmla="*/ 0 w 5586998"/>
              <a:gd name="connsiteY0" fmla="*/ 0 h 930856"/>
              <a:gd name="connsiteX1" fmla="*/ 5586998 w 5586998"/>
              <a:gd name="connsiteY1" fmla="*/ 0 h 930856"/>
              <a:gd name="connsiteX2" fmla="*/ 5586998 w 5586998"/>
              <a:gd name="connsiteY2" fmla="*/ 930856 h 930856"/>
              <a:gd name="connsiteX3" fmla="*/ 0 w 5586998"/>
              <a:gd name="connsiteY3" fmla="*/ 930856 h 930856"/>
              <a:gd name="connsiteX4" fmla="*/ 0 w 5586998"/>
              <a:gd name="connsiteY4" fmla="*/ 0 h 930856"/>
              <a:gd name="connsiteX0" fmla="*/ 902970 w 6489968"/>
              <a:gd name="connsiteY0" fmla="*/ 0 h 930856"/>
              <a:gd name="connsiteX1" fmla="*/ 6489968 w 6489968"/>
              <a:gd name="connsiteY1" fmla="*/ 0 h 930856"/>
              <a:gd name="connsiteX2" fmla="*/ 6489968 w 6489968"/>
              <a:gd name="connsiteY2" fmla="*/ 930856 h 930856"/>
              <a:gd name="connsiteX3" fmla="*/ 0 w 6489968"/>
              <a:gd name="connsiteY3" fmla="*/ 919426 h 930856"/>
              <a:gd name="connsiteX4" fmla="*/ 902970 w 6489968"/>
              <a:gd name="connsiteY4" fmla="*/ 0 h 930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9968" h="930856">
                <a:moveTo>
                  <a:pt x="902970" y="0"/>
                </a:moveTo>
                <a:lnTo>
                  <a:pt x="6489968" y="0"/>
                </a:lnTo>
                <a:lnTo>
                  <a:pt x="6489968" y="930856"/>
                </a:lnTo>
                <a:lnTo>
                  <a:pt x="0" y="919426"/>
                </a:lnTo>
                <a:lnTo>
                  <a:pt x="902970" y="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h-TH" sz="2000" b="1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/>
              <a:ea typeface="+mn-ea"/>
              <a:cs typeface="DB Adman X Light"/>
            </a:endParaRPr>
          </a:p>
        </p:txBody>
      </p:sp>
      <p:pic>
        <p:nvPicPr>
          <p:cNvPr id="4" name="Picture 3" descr="E:\Blink_AI\BBL Logo\sp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873724"/>
            <a:ext cx="2307893" cy="86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347863" y="76638"/>
            <a:ext cx="5580112" cy="1437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DB Adman X" panose="02000506090000020004" pitchFamily="2" charset="-34"/>
                <a:ea typeface="+mn-ea"/>
                <a:cs typeface="DB Adman X Light"/>
              </a:rPr>
              <a:t>BANGKOK BANK TECH INTENSHIP 2021</a:t>
            </a:r>
            <a:r>
              <a:rPr kumimoji="0" lang="en-US" sz="2800" b="1" i="0" u="none" strike="noStrike" kern="1200" cap="none" spc="10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◥</a:t>
            </a:r>
          </a:p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75000"/>
                </a:srgbClr>
              </a:solidFill>
              <a:effectLst/>
              <a:uLnTx/>
              <a:uFillTx/>
              <a:latin typeface="DB Adman X Light" panose="02000506090000020004" pitchFamily="2" charset="-34"/>
              <a:ea typeface="+mn-ea"/>
              <a:cs typeface="DB Adman X Light" panose="02000506090000020004" pitchFamily="2" charset="-34"/>
            </a:endParaRPr>
          </a:p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 flipH="1">
            <a:off x="3491879" y="409228"/>
            <a:ext cx="5328593" cy="0"/>
          </a:xfrm>
          <a:prstGeom prst="line">
            <a:avLst/>
          </a:prstGeom>
          <a:ln w="28575" cmpd="dbl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1AC1CF7-BC85-44A3-A804-48893F9EC551}"/>
              </a:ext>
            </a:extLst>
          </p:cNvPr>
          <p:cNvSpPr/>
          <p:nvPr/>
        </p:nvSpPr>
        <p:spPr>
          <a:xfrm>
            <a:off x="2808312" y="4930476"/>
            <a:ext cx="6335688" cy="707886"/>
          </a:xfrm>
          <a:prstGeom prst="rect">
            <a:avLst/>
          </a:prstGeom>
          <a:ln w="22225" cmpd="dbl"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  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CREATING  VALUE TOGETHER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A553F1-F8DE-4ABE-AA09-8C98E19F2CBC}"/>
              </a:ext>
            </a:extLst>
          </p:cNvPr>
          <p:cNvSpPr/>
          <p:nvPr/>
        </p:nvSpPr>
        <p:spPr>
          <a:xfrm>
            <a:off x="6054425" y="601439"/>
            <a:ext cx="2952330" cy="2616101"/>
          </a:xfrm>
          <a:prstGeom prst="rect">
            <a:avLst/>
          </a:prstGeom>
          <a:solidFill>
            <a:srgbClr val="CCFFCC">
              <a:alpha val="6000"/>
            </a:srgb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th-TH" sz="2000" b="1" dirty="0" err="1">
                <a:solidFill>
                  <a:srgbClr val="0000CC"/>
                </a:solidFill>
              </a:rPr>
              <a:t>Note</a:t>
            </a:r>
            <a:r>
              <a:rPr lang="th-TH" sz="2000" b="1" dirty="0">
                <a:solidFill>
                  <a:srgbClr val="0000CC"/>
                </a:solidFill>
              </a:rPr>
              <a:t>: </a:t>
            </a:r>
          </a:p>
          <a:p>
            <a:pPr marL="176213" indent="-176213">
              <a:buAutoNum type="arabicPeriod"/>
            </a:pPr>
            <a:r>
              <a:rPr lang="th-TH" sz="1600" dirty="0">
                <a:solidFill>
                  <a:srgbClr val="0000CC"/>
                </a:solidFill>
                <a:latin typeface="+mj-lt"/>
                <a:cs typeface="+mj-cs"/>
              </a:rPr>
              <a:t>การกำหนด </a:t>
            </a:r>
            <a:r>
              <a:rPr lang="th-TH" sz="1600" dirty="0" err="1">
                <a:solidFill>
                  <a:srgbClr val="0000CC"/>
                </a:solidFill>
                <a:latin typeface="+mj-lt"/>
                <a:cs typeface="+mj-cs"/>
              </a:rPr>
              <a:t>Speaker</a:t>
            </a:r>
            <a:r>
              <a:rPr lang="th-TH" sz="1600" dirty="0">
                <a:solidFill>
                  <a:srgbClr val="0000CC"/>
                </a:solidFill>
                <a:latin typeface="+mj-lt"/>
                <a:cs typeface="+mj-cs"/>
              </a:rPr>
              <a:t> เพื่อแชร์ความรู้และประสบการณ์ /เรื่องที่ต้องการแชร์ จากหน่วยงานภายใน ของธนาคาร ทีมโครงการจะติดตามเพื่อ </a:t>
            </a:r>
            <a:r>
              <a:rPr lang="en-US" sz="1600" dirty="0">
                <a:solidFill>
                  <a:srgbClr val="0000CC"/>
                </a:solidFill>
                <a:latin typeface="+mj-lt"/>
                <a:cs typeface="+mj-cs"/>
              </a:rPr>
              <a:t>Update </a:t>
            </a:r>
            <a:r>
              <a:rPr lang="th-TH" sz="1600" dirty="0">
                <a:solidFill>
                  <a:srgbClr val="0000CC"/>
                </a:solidFill>
                <a:latin typeface="+mj-lt"/>
                <a:cs typeface="+mj-cs"/>
              </a:rPr>
              <a:t>ในแต่ละรอบและจะแจ้งให้ทุกท่านทราบอีกครั้ง</a:t>
            </a:r>
          </a:p>
          <a:p>
            <a:pPr marL="176213" indent="-176213">
              <a:buAutoNum type="arabicPeriod"/>
            </a:pPr>
            <a:r>
              <a:rPr lang="th-TH" sz="1600" dirty="0">
                <a:solidFill>
                  <a:srgbClr val="0000CC"/>
                </a:solidFill>
                <a:latin typeface="+mj-lt"/>
                <a:cs typeface="+mj-cs"/>
              </a:rPr>
              <a:t>รอบการ </a:t>
            </a:r>
            <a:r>
              <a:rPr lang="en-US" sz="1600" dirty="0">
                <a:solidFill>
                  <a:srgbClr val="0000CC"/>
                </a:solidFill>
                <a:latin typeface="+mj-lt"/>
                <a:cs typeface="+mj-cs"/>
              </a:rPr>
              <a:t>Sharing </a:t>
            </a:r>
            <a:r>
              <a:rPr lang="th-TH" sz="1600" dirty="0">
                <a:solidFill>
                  <a:srgbClr val="0000CC"/>
                </a:solidFill>
                <a:latin typeface="+mj-lt"/>
                <a:cs typeface="+mj-cs"/>
              </a:rPr>
              <a:t>ของ นศ. จะรวมถึงการรายงานความคืบหน้าของโครงการที่รับผิดชอบ หรือ </a:t>
            </a:r>
            <a:r>
              <a:rPr lang="en-US" sz="1600" dirty="0">
                <a:solidFill>
                  <a:srgbClr val="0000CC"/>
                </a:solidFill>
                <a:latin typeface="+mj-lt"/>
                <a:cs typeface="+mj-cs"/>
              </a:rPr>
              <a:t>Feedback</a:t>
            </a:r>
            <a:r>
              <a:rPr lang="th-TH" sz="1600" dirty="0">
                <a:solidFill>
                  <a:srgbClr val="0000CC"/>
                </a:solidFill>
                <a:latin typeface="+mj-lt"/>
                <a:cs typeface="+mj-cs"/>
              </a:rPr>
              <a:t> </a:t>
            </a:r>
            <a:r>
              <a:rPr lang="th-TH" sz="1600" dirty="0" err="1">
                <a:solidFill>
                  <a:srgbClr val="0000CC"/>
                </a:solidFill>
                <a:latin typeface="+mj-lt"/>
                <a:cs typeface="+mj-cs"/>
              </a:rPr>
              <a:t>ต่างๆ</a:t>
            </a:r>
            <a:r>
              <a:rPr lang="th-TH" sz="1600" dirty="0">
                <a:solidFill>
                  <a:srgbClr val="0000CC"/>
                </a:solidFill>
                <a:latin typeface="+mj-lt"/>
                <a:cs typeface="+mj-cs"/>
              </a:rPr>
              <a:t>จากนักศึกษาที่เกิดขึ้นระหว่างการฝึก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AD49A72-CE57-4F3F-826F-E0C38417E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589118"/>
              </p:ext>
            </p:extLst>
          </p:nvPr>
        </p:nvGraphicFramePr>
        <p:xfrm>
          <a:off x="107502" y="514337"/>
          <a:ext cx="5921126" cy="4454051"/>
        </p:xfrm>
        <a:graphic>
          <a:graphicData uri="http://schemas.openxmlformats.org/drawingml/2006/table">
            <a:tbl>
              <a:tblPr>
                <a:tableStyleId>{F5AB1C69-6EDB-4FF4-983F-18BD219EF322}</a:tableStyleId>
              </a:tblPr>
              <a:tblGrid>
                <a:gridCol w="1103073">
                  <a:extLst>
                    <a:ext uri="{9D8B030D-6E8A-4147-A177-3AD203B41FA5}">
                      <a16:colId xmlns:a16="http://schemas.microsoft.com/office/drawing/2014/main" val="1502144285"/>
                    </a:ext>
                  </a:extLst>
                </a:gridCol>
                <a:gridCol w="1250148">
                  <a:extLst>
                    <a:ext uri="{9D8B030D-6E8A-4147-A177-3AD203B41FA5}">
                      <a16:colId xmlns:a16="http://schemas.microsoft.com/office/drawing/2014/main" val="4147240075"/>
                    </a:ext>
                  </a:extLst>
                </a:gridCol>
                <a:gridCol w="1838453">
                  <a:extLst>
                    <a:ext uri="{9D8B030D-6E8A-4147-A177-3AD203B41FA5}">
                      <a16:colId xmlns:a16="http://schemas.microsoft.com/office/drawing/2014/main" val="863405885"/>
                    </a:ext>
                  </a:extLst>
                </a:gridCol>
                <a:gridCol w="1729452">
                  <a:extLst>
                    <a:ext uri="{9D8B030D-6E8A-4147-A177-3AD203B41FA5}">
                      <a16:colId xmlns:a16="http://schemas.microsoft.com/office/drawing/2014/main" val="2555296455"/>
                    </a:ext>
                  </a:extLst>
                </a:gridCol>
              </a:tblGrid>
              <a:tr h="47052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+mj-lt"/>
                          <a:cs typeface="+mj-cs"/>
                        </a:rPr>
                        <a:t>Date </a:t>
                      </a:r>
                      <a:endParaRPr lang="en-US" sz="1600" b="1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6">
                        <a:lumMod val="60000"/>
                        <a:lumOff val="4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+mj-lt"/>
                          <a:cs typeface="+mj-cs"/>
                        </a:rPr>
                        <a:t>Responsible  Team </a:t>
                      </a:r>
                      <a:endParaRPr lang="en-US" sz="1600" b="1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6">
                        <a:lumMod val="60000"/>
                        <a:lumOff val="4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+mj-lt"/>
                          <a:cs typeface="+mj-cs"/>
                        </a:rPr>
                        <a:t>Topic/Key Issue </a:t>
                      </a:r>
                      <a:r>
                        <a:rPr lang="en-US" sz="1050" u="none" strike="noStrike" dirty="0">
                          <a:solidFill>
                            <a:schemeClr val="accent2"/>
                          </a:solidFill>
                          <a:effectLst/>
                          <a:latin typeface="+mj-lt"/>
                          <a:cs typeface="+mj-cs"/>
                        </a:rPr>
                        <a:t>(TBC) </a:t>
                      </a:r>
                      <a:endParaRPr lang="en-US" sz="1050" b="1" i="0" u="none" strike="noStrike" dirty="0">
                        <a:solidFill>
                          <a:schemeClr val="accent2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6">
                        <a:lumMod val="60000"/>
                        <a:lumOff val="4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+mj-lt"/>
                          <a:cs typeface="+mj-cs"/>
                        </a:rPr>
                        <a:t>Channel </a:t>
                      </a:r>
                      <a:endParaRPr lang="en-US" sz="1600" b="1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6">
                        <a:lumMod val="60000"/>
                        <a:lumOff val="4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273141"/>
                  </a:ext>
                </a:extLst>
              </a:tr>
              <a:tr h="295875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16/7/1964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IT Team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Sharing #1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027923"/>
                  </a:ext>
                </a:extLst>
              </a:tr>
              <a:tr h="295875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30/7/1964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Internship 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Sharing #2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499650"/>
                  </a:ext>
                </a:extLst>
              </a:tr>
              <a:tr h="295875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13/8/1964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HR 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Sharing #3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0646627"/>
                  </a:ext>
                </a:extLst>
              </a:tr>
              <a:tr h="295875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27/8/1964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Internship 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Sharing #4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079235"/>
                  </a:ext>
                </a:extLst>
              </a:tr>
              <a:tr h="295875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10/9/1964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IT Team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Sharing #5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294937"/>
                  </a:ext>
                </a:extLst>
              </a:tr>
              <a:tr h="295875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24/9/1964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Internship 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Sharing #6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0399746"/>
                  </a:ext>
                </a:extLst>
              </a:tr>
              <a:tr h="295875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8/10/1964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COE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Sharing #7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2885966"/>
                  </a:ext>
                </a:extLst>
              </a:tr>
              <a:tr h="295875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22/10/1964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Internship 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Sharing #8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904349"/>
                  </a:ext>
                </a:extLst>
              </a:tr>
              <a:tr h="295875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5/11/1964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IT Team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Sharing #9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7637276"/>
                  </a:ext>
                </a:extLst>
              </a:tr>
              <a:tr h="295875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19/11/1964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Internship 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Sharing #10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392503"/>
                  </a:ext>
                </a:extLst>
              </a:tr>
              <a:tr h="295875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3/12/1964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IT Team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Sharing #11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3">
                        <a:tint val="2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2844229"/>
                  </a:ext>
                </a:extLst>
              </a:tr>
              <a:tr h="553463">
                <a:tc>
                  <a:txBody>
                    <a:bodyPr/>
                    <a:lstStyle/>
                    <a:p>
                      <a:pPr algn="ctr" fontAlgn="ctr"/>
                      <a:r>
                        <a:rPr lang="th-TH" sz="2000" u="none" strike="noStrike" dirty="0">
                          <a:effectLst/>
                          <a:latin typeface="+mj-lt"/>
                          <a:cs typeface="+mj-cs"/>
                        </a:rPr>
                        <a:t>17/12/1964</a:t>
                      </a:r>
                      <a:endParaRPr lang="th-TH" sz="20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6">
                        <a:lumMod val="20000"/>
                        <a:lumOff val="8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Internship 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6">
                        <a:lumMod val="20000"/>
                        <a:lumOff val="8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Final Presentation / </a:t>
                      </a:r>
                      <a:b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</a:br>
                      <a:r>
                        <a:rPr lang="en-US" sz="1400" u="none" strike="noStrike">
                          <a:effectLst/>
                          <a:latin typeface="+mj-lt"/>
                          <a:cs typeface="+mj-cs"/>
                        </a:rPr>
                        <a:t>Pitching Day 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6">
                        <a:lumMod val="20000"/>
                        <a:lumOff val="80000"/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  <a:t>MS Teams / In class </a:t>
                      </a:r>
                      <a:br>
                        <a:rPr lang="en-US" sz="1400" u="none" strike="noStrike" dirty="0">
                          <a:effectLst/>
                          <a:latin typeface="+mj-lt"/>
                          <a:cs typeface="+mj-cs"/>
                        </a:rPr>
                      </a:br>
                      <a:r>
                        <a:rPr lang="en-US" sz="1050" b="1" u="none" strike="noStrike" dirty="0">
                          <a:solidFill>
                            <a:schemeClr val="accent2"/>
                          </a:solidFill>
                          <a:effectLst/>
                          <a:latin typeface="+mj-lt"/>
                          <a:cs typeface="+mj-cs"/>
                        </a:rPr>
                        <a:t>(TBC)</a:t>
                      </a:r>
                      <a:endParaRPr lang="en-US" sz="1050" b="1" i="0" u="none" strike="noStrike" dirty="0">
                        <a:solidFill>
                          <a:schemeClr val="accent2"/>
                        </a:solidFill>
                        <a:effectLst/>
                        <a:latin typeface="+mj-lt"/>
                        <a:cs typeface="+mj-cs"/>
                      </a:endParaRPr>
                    </a:p>
                  </a:txBody>
                  <a:tcPr marL="5009" marR="5009" marT="5009" marB="0" anchor="ctr">
                    <a:solidFill>
                      <a:schemeClr val="accent6">
                        <a:lumMod val="20000"/>
                        <a:lumOff val="80000"/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717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498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/>
          <p:nvPr/>
        </p:nvSpPr>
        <p:spPr>
          <a:xfrm flipH="1">
            <a:off x="-1789" y="4906823"/>
            <a:ext cx="3240362" cy="826029"/>
          </a:xfrm>
          <a:custGeom>
            <a:avLst/>
            <a:gdLst>
              <a:gd name="connsiteX0" fmla="*/ 0 w 5586998"/>
              <a:gd name="connsiteY0" fmla="*/ 0 h 930856"/>
              <a:gd name="connsiteX1" fmla="*/ 5586998 w 5586998"/>
              <a:gd name="connsiteY1" fmla="*/ 0 h 930856"/>
              <a:gd name="connsiteX2" fmla="*/ 5586998 w 5586998"/>
              <a:gd name="connsiteY2" fmla="*/ 930856 h 930856"/>
              <a:gd name="connsiteX3" fmla="*/ 0 w 5586998"/>
              <a:gd name="connsiteY3" fmla="*/ 930856 h 930856"/>
              <a:gd name="connsiteX4" fmla="*/ 0 w 5586998"/>
              <a:gd name="connsiteY4" fmla="*/ 0 h 930856"/>
              <a:gd name="connsiteX0" fmla="*/ 902970 w 6489968"/>
              <a:gd name="connsiteY0" fmla="*/ 0 h 930856"/>
              <a:gd name="connsiteX1" fmla="*/ 6489968 w 6489968"/>
              <a:gd name="connsiteY1" fmla="*/ 0 h 930856"/>
              <a:gd name="connsiteX2" fmla="*/ 6489968 w 6489968"/>
              <a:gd name="connsiteY2" fmla="*/ 930856 h 930856"/>
              <a:gd name="connsiteX3" fmla="*/ 0 w 6489968"/>
              <a:gd name="connsiteY3" fmla="*/ 919426 h 930856"/>
              <a:gd name="connsiteX4" fmla="*/ 902970 w 6489968"/>
              <a:gd name="connsiteY4" fmla="*/ 0 h 930856"/>
              <a:gd name="connsiteX0" fmla="*/ 0 w 8447620"/>
              <a:gd name="connsiteY0" fmla="*/ 0 h 930856"/>
              <a:gd name="connsiteX1" fmla="*/ 8447620 w 8447620"/>
              <a:gd name="connsiteY1" fmla="*/ 0 h 930856"/>
              <a:gd name="connsiteX2" fmla="*/ 8447620 w 8447620"/>
              <a:gd name="connsiteY2" fmla="*/ 930856 h 930856"/>
              <a:gd name="connsiteX3" fmla="*/ 1957652 w 8447620"/>
              <a:gd name="connsiteY3" fmla="*/ 919426 h 930856"/>
              <a:gd name="connsiteX4" fmla="*/ 0 w 8447620"/>
              <a:gd name="connsiteY4" fmla="*/ 0 h 930856"/>
              <a:gd name="connsiteX0" fmla="*/ 0 w 8062781"/>
              <a:gd name="connsiteY0" fmla="*/ 0 h 936967"/>
              <a:gd name="connsiteX1" fmla="*/ 8062781 w 8062781"/>
              <a:gd name="connsiteY1" fmla="*/ 6111 h 936967"/>
              <a:gd name="connsiteX2" fmla="*/ 8062781 w 8062781"/>
              <a:gd name="connsiteY2" fmla="*/ 936967 h 936967"/>
              <a:gd name="connsiteX3" fmla="*/ 1572813 w 8062781"/>
              <a:gd name="connsiteY3" fmla="*/ 925537 h 936967"/>
              <a:gd name="connsiteX4" fmla="*/ 0 w 8062781"/>
              <a:gd name="connsiteY4" fmla="*/ 0 h 936967"/>
              <a:gd name="connsiteX0" fmla="*/ 0 w 8032011"/>
              <a:gd name="connsiteY0" fmla="*/ 0 h 955808"/>
              <a:gd name="connsiteX1" fmla="*/ 8032011 w 8032011"/>
              <a:gd name="connsiteY1" fmla="*/ 24952 h 955808"/>
              <a:gd name="connsiteX2" fmla="*/ 8032011 w 8032011"/>
              <a:gd name="connsiteY2" fmla="*/ 955808 h 955808"/>
              <a:gd name="connsiteX3" fmla="*/ 1542043 w 8032011"/>
              <a:gd name="connsiteY3" fmla="*/ 944378 h 955808"/>
              <a:gd name="connsiteX4" fmla="*/ 0 w 8032011"/>
              <a:gd name="connsiteY4" fmla="*/ 0 h 955808"/>
              <a:gd name="connsiteX0" fmla="*/ 0 w 8032011"/>
              <a:gd name="connsiteY0" fmla="*/ 0 h 955808"/>
              <a:gd name="connsiteX1" fmla="*/ 8032011 w 8032011"/>
              <a:gd name="connsiteY1" fmla="*/ 24952 h 955808"/>
              <a:gd name="connsiteX2" fmla="*/ 8032011 w 8032011"/>
              <a:gd name="connsiteY2" fmla="*/ 955808 h 955808"/>
              <a:gd name="connsiteX3" fmla="*/ 1646978 w 8032011"/>
              <a:gd name="connsiteY3" fmla="*/ 944378 h 955808"/>
              <a:gd name="connsiteX4" fmla="*/ 0 w 8032011"/>
              <a:gd name="connsiteY4" fmla="*/ 0 h 955808"/>
              <a:gd name="connsiteX0" fmla="*/ 0 w 8032011"/>
              <a:gd name="connsiteY0" fmla="*/ 0 h 982837"/>
              <a:gd name="connsiteX1" fmla="*/ 8032011 w 8032011"/>
              <a:gd name="connsiteY1" fmla="*/ 24952 h 982837"/>
              <a:gd name="connsiteX2" fmla="*/ 8032011 w 8032011"/>
              <a:gd name="connsiteY2" fmla="*/ 955808 h 982837"/>
              <a:gd name="connsiteX3" fmla="*/ 1772898 w 8032011"/>
              <a:gd name="connsiteY3" fmla="*/ 982837 h 982837"/>
              <a:gd name="connsiteX4" fmla="*/ 0 w 8032011"/>
              <a:gd name="connsiteY4" fmla="*/ 0 h 98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32011" h="982837">
                <a:moveTo>
                  <a:pt x="0" y="0"/>
                </a:moveTo>
                <a:lnTo>
                  <a:pt x="8032011" y="24952"/>
                </a:lnTo>
                <a:lnTo>
                  <a:pt x="8032011" y="955808"/>
                </a:lnTo>
                <a:lnTo>
                  <a:pt x="1772898" y="9828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h-TH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159732" y="4917432"/>
            <a:ext cx="6264696" cy="858847"/>
          </a:xfrm>
          <a:custGeom>
            <a:avLst/>
            <a:gdLst>
              <a:gd name="connsiteX0" fmla="*/ 0 w 5586998"/>
              <a:gd name="connsiteY0" fmla="*/ 0 h 930856"/>
              <a:gd name="connsiteX1" fmla="*/ 5586998 w 5586998"/>
              <a:gd name="connsiteY1" fmla="*/ 0 h 930856"/>
              <a:gd name="connsiteX2" fmla="*/ 5586998 w 5586998"/>
              <a:gd name="connsiteY2" fmla="*/ 930856 h 930856"/>
              <a:gd name="connsiteX3" fmla="*/ 0 w 5586998"/>
              <a:gd name="connsiteY3" fmla="*/ 930856 h 930856"/>
              <a:gd name="connsiteX4" fmla="*/ 0 w 5586998"/>
              <a:gd name="connsiteY4" fmla="*/ 0 h 930856"/>
              <a:gd name="connsiteX0" fmla="*/ 902970 w 6489968"/>
              <a:gd name="connsiteY0" fmla="*/ 0 h 930856"/>
              <a:gd name="connsiteX1" fmla="*/ 6489968 w 6489968"/>
              <a:gd name="connsiteY1" fmla="*/ 0 h 930856"/>
              <a:gd name="connsiteX2" fmla="*/ 6489968 w 6489968"/>
              <a:gd name="connsiteY2" fmla="*/ 930856 h 930856"/>
              <a:gd name="connsiteX3" fmla="*/ 0 w 6489968"/>
              <a:gd name="connsiteY3" fmla="*/ 919426 h 930856"/>
              <a:gd name="connsiteX4" fmla="*/ 902970 w 6489968"/>
              <a:gd name="connsiteY4" fmla="*/ 0 h 930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9968" h="930856">
                <a:moveTo>
                  <a:pt x="902970" y="0"/>
                </a:moveTo>
                <a:lnTo>
                  <a:pt x="6489968" y="0"/>
                </a:lnTo>
                <a:lnTo>
                  <a:pt x="6489968" y="930856"/>
                </a:lnTo>
                <a:lnTo>
                  <a:pt x="0" y="919426"/>
                </a:lnTo>
                <a:lnTo>
                  <a:pt x="902970" y="0"/>
                </a:lnTo>
                <a:close/>
              </a:path>
            </a:pathLst>
          </a:cu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h-TH" sz="2000" b="1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alibri"/>
              <a:ea typeface="+mn-ea"/>
              <a:cs typeface="DB Adman X Light"/>
            </a:endParaRPr>
          </a:p>
        </p:txBody>
      </p:sp>
      <p:pic>
        <p:nvPicPr>
          <p:cNvPr id="4" name="Picture 3" descr="E:\Blink_AI\BBL Logo\sp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873724"/>
            <a:ext cx="2307893" cy="86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280424" y="49188"/>
            <a:ext cx="5580112" cy="1437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DB Adman X" panose="02000506090000020004" pitchFamily="2" charset="-34"/>
                <a:ea typeface="+mn-ea"/>
                <a:cs typeface="DB Adman X Light"/>
              </a:rPr>
              <a:t>BANGKOK BANK TECH INTENSHIP 2021</a:t>
            </a:r>
            <a:r>
              <a:rPr kumimoji="0" lang="en-US" sz="2800" b="1" i="0" u="none" strike="noStrike" kern="1200" cap="none" spc="10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◥</a:t>
            </a:r>
          </a:p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75000"/>
                </a:srgbClr>
              </a:solidFill>
              <a:effectLst/>
              <a:uLnTx/>
              <a:uFillTx/>
              <a:latin typeface="DB Adman X Light" panose="02000506090000020004" pitchFamily="2" charset="-34"/>
              <a:ea typeface="+mn-ea"/>
              <a:cs typeface="DB Adman X Light" panose="02000506090000020004" pitchFamily="2" charset="-34"/>
            </a:endParaRPr>
          </a:p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79646">
                  <a:lumMod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 flipH="1">
            <a:off x="3491880" y="409228"/>
            <a:ext cx="5256585" cy="0"/>
          </a:xfrm>
          <a:prstGeom prst="line">
            <a:avLst/>
          </a:prstGeom>
          <a:ln w="28575" cmpd="dbl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9F30A317-C5FB-4AC2-A5D5-E21254526CB8}"/>
              </a:ext>
            </a:extLst>
          </p:cNvPr>
          <p:cNvSpPr/>
          <p:nvPr/>
        </p:nvSpPr>
        <p:spPr>
          <a:xfrm>
            <a:off x="3131841" y="4901855"/>
            <a:ext cx="6012159" cy="707886"/>
          </a:xfrm>
          <a:prstGeom prst="rect">
            <a:avLst/>
          </a:prstGeom>
          <a:ln w="22225" cmpd="dbl"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  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CREATING  VALUE TOGETHER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 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E2B640A-E168-4BE6-9E9A-F39A5052A2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1241583"/>
              </p:ext>
            </p:extLst>
          </p:nvPr>
        </p:nvGraphicFramePr>
        <p:xfrm>
          <a:off x="179430" y="620003"/>
          <a:ext cx="8569034" cy="41097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435582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/>
          <p:nvPr/>
        </p:nvSpPr>
        <p:spPr>
          <a:xfrm flipH="1">
            <a:off x="-1789" y="4906823"/>
            <a:ext cx="3240362" cy="826029"/>
          </a:xfrm>
          <a:custGeom>
            <a:avLst/>
            <a:gdLst>
              <a:gd name="connsiteX0" fmla="*/ 0 w 5586998"/>
              <a:gd name="connsiteY0" fmla="*/ 0 h 930856"/>
              <a:gd name="connsiteX1" fmla="*/ 5586998 w 5586998"/>
              <a:gd name="connsiteY1" fmla="*/ 0 h 930856"/>
              <a:gd name="connsiteX2" fmla="*/ 5586998 w 5586998"/>
              <a:gd name="connsiteY2" fmla="*/ 930856 h 930856"/>
              <a:gd name="connsiteX3" fmla="*/ 0 w 5586998"/>
              <a:gd name="connsiteY3" fmla="*/ 930856 h 930856"/>
              <a:gd name="connsiteX4" fmla="*/ 0 w 5586998"/>
              <a:gd name="connsiteY4" fmla="*/ 0 h 930856"/>
              <a:gd name="connsiteX0" fmla="*/ 902970 w 6489968"/>
              <a:gd name="connsiteY0" fmla="*/ 0 h 930856"/>
              <a:gd name="connsiteX1" fmla="*/ 6489968 w 6489968"/>
              <a:gd name="connsiteY1" fmla="*/ 0 h 930856"/>
              <a:gd name="connsiteX2" fmla="*/ 6489968 w 6489968"/>
              <a:gd name="connsiteY2" fmla="*/ 930856 h 930856"/>
              <a:gd name="connsiteX3" fmla="*/ 0 w 6489968"/>
              <a:gd name="connsiteY3" fmla="*/ 919426 h 930856"/>
              <a:gd name="connsiteX4" fmla="*/ 902970 w 6489968"/>
              <a:gd name="connsiteY4" fmla="*/ 0 h 930856"/>
              <a:gd name="connsiteX0" fmla="*/ 0 w 8447620"/>
              <a:gd name="connsiteY0" fmla="*/ 0 h 930856"/>
              <a:gd name="connsiteX1" fmla="*/ 8447620 w 8447620"/>
              <a:gd name="connsiteY1" fmla="*/ 0 h 930856"/>
              <a:gd name="connsiteX2" fmla="*/ 8447620 w 8447620"/>
              <a:gd name="connsiteY2" fmla="*/ 930856 h 930856"/>
              <a:gd name="connsiteX3" fmla="*/ 1957652 w 8447620"/>
              <a:gd name="connsiteY3" fmla="*/ 919426 h 930856"/>
              <a:gd name="connsiteX4" fmla="*/ 0 w 8447620"/>
              <a:gd name="connsiteY4" fmla="*/ 0 h 930856"/>
              <a:gd name="connsiteX0" fmla="*/ 0 w 8062781"/>
              <a:gd name="connsiteY0" fmla="*/ 0 h 936967"/>
              <a:gd name="connsiteX1" fmla="*/ 8062781 w 8062781"/>
              <a:gd name="connsiteY1" fmla="*/ 6111 h 936967"/>
              <a:gd name="connsiteX2" fmla="*/ 8062781 w 8062781"/>
              <a:gd name="connsiteY2" fmla="*/ 936967 h 936967"/>
              <a:gd name="connsiteX3" fmla="*/ 1572813 w 8062781"/>
              <a:gd name="connsiteY3" fmla="*/ 925537 h 936967"/>
              <a:gd name="connsiteX4" fmla="*/ 0 w 8062781"/>
              <a:gd name="connsiteY4" fmla="*/ 0 h 936967"/>
              <a:gd name="connsiteX0" fmla="*/ 0 w 8032011"/>
              <a:gd name="connsiteY0" fmla="*/ 0 h 955808"/>
              <a:gd name="connsiteX1" fmla="*/ 8032011 w 8032011"/>
              <a:gd name="connsiteY1" fmla="*/ 24952 h 955808"/>
              <a:gd name="connsiteX2" fmla="*/ 8032011 w 8032011"/>
              <a:gd name="connsiteY2" fmla="*/ 955808 h 955808"/>
              <a:gd name="connsiteX3" fmla="*/ 1542043 w 8032011"/>
              <a:gd name="connsiteY3" fmla="*/ 944378 h 955808"/>
              <a:gd name="connsiteX4" fmla="*/ 0 w 8032011"/>
              <a:gd name="connsiteY4" fmla="*/ 0 h 955808"/>
              <a:gd name="connsiteX0" fmla="*/ 0 w 8032011"/>
              <a:gd name="connsiteY0" fmla="*/ 0 h 955808"/>
              <a:gd name="connsiteX1" fmla="*/ 8032011 w 8032011"/>
              <a:gd name="connsiteY1" fmla="*/ 24952 h 955808"/>
              <a:gd name="connsiteX2" fmla="*/ 8032011 w 8032011"/>
              <a:gd name="connsiteY2" fmla="*/ 955808 h 955808"/>
              <a:gd name="connsiteX3" fmla="*/ 1646978 w 8032011"/>
              <a:gd name="connsiteY3" fmla="*/ 944378 h 955808"/>
              <a:gd name="connsiteX4" fmla="*/ 0 w 8032011"/>
              <a:gd name="connsiteY4" fmla="*/ 0 h 955808"/>
              <a:gd name="connsiteX0" fmla="*/ 0 w 8032011"/>
              <a:gd name="connsiteY0" fmla="*/ 0 h 982837"/>
              <a:gd name="connsiteX1" fmla="*/ 8032011 w 8032011"/>
              <a:gd name="connsiteY1" fmla="*/ 24952 h 982837"/>
              <a:gd name="connsiteX2" fmla="*/ 8032011 w 8032011"/>
              <a:gd name="connsiteY2" fmla="*/ 955808 h 982837"/>
              <a:gd name="connsiteX3" fmla="*/ 1772898 w 8032011"/>
              <a:gd name="connsiteY3" fmla="*/ 982837 h 982837"/>
              <a:gd name="connsiteX4" fmla="*/ 0 w 8032011"/>
              <a:gd name="connsiteY4" fmla="*/ 0 h 98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32011" h="982837">
                <a:moveTo>
                  <a:pt x="0" y="0"/>
                </a:moveTo>
                <a:lnTo>
                  <a:pt x="8032011" y="24952"/>
                </a:lnTo>
                <a:lnTo>
                  <a:pt x="8032011" y="955808"/>
                </a:lnTo>
                <a:lnTo>
                  <a:pt x="1772898" y="9828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h-TH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Cordia New" panose="020B0304020202020204" pitchFamily="34" charset="-34"/>
            </a:endParaRPr>
          </a:p>
        </p:txBody>
      </p:sp>
      <p:pic>
        <p:nvPicPr>
          <p:cNvPr id="4" name="Picture 3" descr="E:\Blink_AI\BBL Logo\sp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873724"/>
            <a:ext cx="2307893" cy="86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23528" y="625252"/>
            <a:ext cx="8049198" cy="1946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8000" b="1" dirty="0">
              <a:solidFill>
                <a:srgbClr val="0000CC"/>
              </a:solidFill>
              <a:latin typeface="Calibri"/>
            </a:endParaRPr>
          </a:p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Calibri"/>
                <a:ea typeface="+mn-ea"/>
              </a:rPr>
              <a:t>Thank You </a:t>
            </a: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DB Adman X Light" panose="02000506090000020004" pitchFamily="2" charset="-34"/>
              <a:ea typeface="+mn-ea"/>
              <a:cs typeface="DB Adman X Light" panose="02000506090000020004" pitchFamily="2" charset="-34"/>
            </a:endParaRPr>
          </a:p>
          <a:p>
            <a:pPr marL="0" marR="0" lvl="0" indent="0" algn="r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281353" y="985292"/>
            <a:ext cx="5789457" cy="461665"/>
          </a:xfrm>
          <a:custGeom>
            <a:avLst/>
            <a:gdLst>
              <a:gd name="connsiteX0" fmla="*/ 0 w 6295583"/>
              <a:gd name="connsiteY0" fmla="*/ 0 h 954107"/>
              <a:gd name="connsiteX1" fmla="*/ 6295583 w 6295583"/>
              <a:gd name="connsiteY1" fmla="*/ 0 h 954107"/>
              <a:gd name="connsiteX2" fmla="*/ 6295583 w 6295583"/>
              <a:gd name="connsiteY2" fmla="*/ 954107 h 954107"/>
              <a:gd name="connsiteX3" fmla="*/ 0 w 6295583"/>
              <a:gd name="connsiteY3" fmla="*/ 954107 h 954107"/>
              <a:gd name="connsiteX4" fmla="*/ 0 w 6295583"/>
              <a:gd name="connsiteY4" fmla="*/ 0 h 954107"/>
              <a:gd name="connsiteX0" fmla="*/ 21069 w 6295583"/>
              <a:gd name="connsiteY0" fmla="*/ 0 h 954107"/>
              <a:gd name="connsiteX1" fmla="*/ 6295583 w 6295583"/>
              <a:gd name="connsiteY1" fmla="*/ 0 h 954107"/>
              <a:gd name="connsiteX2" fmla="*/ 6295583 w 6295583"/>
              <a:gd name="connsiteY2" fmla="*/ 954107 h 954107"/>
              <a:gd name="connsiteX3" fmla="*/ 0 w 6295583"/>
              <a:gd name="connsiteY3" fmla="*/ 954107 h 954107"/>
              <a:gd name="connsiteX4" fmla="*/ 21069 w 6295583"/>
              <a:gd name="connsiteY4" fmla="*/ 0 h 95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5583" h="954107">
                <a:moveTo>
                  <a:pt x="21069" y="0"/>
                </a:moveTo>
                <a:lnTo>
                  <a:pt x="6295583" y="0"/>
                </a:lnTo>
                <a:lnTo>
                  <a:pt x="6295583" y="954107"/>
                </a:lnTo>
                <a:lnTo>
                  <a:pt x="0" y="954107"/>
                </a:lnTo>
                <a:lnTo>
                  <a:pt x="21069" y="0"/>
                </a:lnTo>
                <a:close/>
              </a:path>
            </a:pathLst>
          </a:cu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               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426054-43BB-4DD7-9ED4-1395C239F84E}"/>
              </a:ext>
            </a:extLst>
          </p:cNvPr>
          <p:cNvSpPr/>
          <p:nvPr/>
        </p:nvSpPr>
        <p:spPr>
          <a:xfrm>
            <a:off x="3131841" y="4901855"/>
            <a:ext cx="6012160" cy="707886"/>
          </a:xfrm>
          <a:prstGeom prst="rect">
            <a:avLst/>
          </a:prstGeom>
          <a:ln w="22225" cmpd="dbl"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  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CREATING  VALUE TOGETHER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DB Adman X Light" panose="02000506090000020004" pitchFamily="2" charset="-34"/>
                <a:ea typeface="+mn-ea"/>
                <a:cs typeface="DB Adman X Light" panose="02000506090000020004" pitchFamily="2" charset="-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4189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</TotalTime>
  <Words>443</Words>
  <Application>Microsoft Office PowerPoint</Application>
  <PresentationFormat>On-screen Show (16:10)</PresentationFormat>
  <Paragraphs>97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DB Adman X</vt:lpstr>
      <vt:lpstr>DB Adman X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SAMSUNG</dc:creator>
  <cp:lastModifiedBy>Patuporn Banyen</cp:lastModifiedBy>
  <cp:revision>48</cp:revision>
  <cp:lastPrinted>2018-11-21T04:15:38Z</cp:lastPrinted>
  <dcterms:created xsi:type="dcterms:W3CDTF">2018-11-08T03:36:45Z</dcterms:created>
  <dcterms:modified xsi:type="dcterms:W3CDTF">2021-07-05T10:00:10Z</dcterms:modified>
</cp:coreProperties>
</file>

<file path=docProps/thumbnail.jpeg>
</file>